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572B-E60A-47BF-AA36-3006AF77B965}" v="1" dt="2024-01-19T16:38:05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40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tore Trento" userId="891db5d6-6333-4d59-86cd-46c71c7bf7e1" providerId="ADAL" clId="{9743572B-E60A-47BF-AA36-3006AF77B965}"/>
    <pc:docChg chg="mod addSld modSld">
      <pc:chgData name="Ettore Trento" userId="891db5d6-6333-4d59-86cd-46c71c7bf7e1" providerId="ADAL" clId="{9743572B-E60A-47BF-AA36-3006AF77B965}" dt="2024-01-19T16:38:23.843" v="4" actId="14100"/>
      <pc:docMkLst>
        <pc:docMk/>
      </pc:docMkLst>
      <pc:sldChg chg="modSp new mod">
        <pc:chgData name="Ettore Trento" userId="891db5d6-6333-4d59-86cd-46c71c7bf7e1" providerId="ADAL" clId="{9743572B-E60A-47BF-AA36-3006AF77B965}" dt="2024-01-19T16:38:23.843" v="4" actId="14100"/>
        <pc:sldMkLst>
          <pc:docMk/>
          <pc:sldMk cId="3861977549" sldId="256"/>
        </pc:sldMkLst>
        <pc:picChg chg="mod">
          <ac:chgData name="Ettore Trento" userId="891db5d6-6333-4d59-86cd-46c71c7bf7e1" providerId="ADAL" clId="{9743572B-E60A-47BF-AA36-3006AF77B965}" dt="2024-01-19T16:38:23.843" v="4" actId="14100"/>
          <ac:picMkLst>
            <pc:docMk/>
            <pc:sldMk cId="3861977549" sldId="256"/>
            <ac:picMk id="4" creationId="{12F941C0-155D-4BFC-042A-319D182CD5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C6EA3-BE8F-56B6-3DC4-0468E402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995A6F-4AA0-D6BF-A469-CFEEDFE4D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4E8CC8-BEA3-2056-A52E-2AB70CEE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F2DB40-E9F9-50BF-CA3A-BF1BD734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199DAB-2993-48FC-92DA-0B8666BE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108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FD423-484E-26C4-57B3-974596E1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3F487D-5DCC-A7F2-55CC-9E6733888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77DC06-E7AF-FCE2-7FA4-72D3F9C8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046C4-5B6B-98B0-5CF6-204166EB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8DA69-07A0-DA20-152E-1B86AE63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951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172B61-4C8D-3CA4-62E7-4AADA3903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01C78C-BE42-F6EE-13A6-1D3BA290A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A3C53-6A7B-C2ED-A1AD-9E94A0B5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BBA29-7B69-5F38-0DB7-F3D2589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CC332E-7B8C-C7B0-1277-BA124EBB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12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B6742-78FB-B8F4-59D6-829DE1AA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4E75B4-7336-3518-377F-419D82017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A1D39-BB4A-A2D7-F557-816FDC14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315F2-3250-4A44-0FA2-3B19B981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FB8049-12BC-7EF3-A808-E7411839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3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860B7-5E95-0353-D388-C38A48A0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936CD-D930-0451-E122-ED3E98A0B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5A306-CF85-1EDF-572D-7B6AF89E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084F27-071B-BCEE-E2F4-27A7C9A0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99BBD8-C6F7-09E4-AE03-7E10AD22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040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EFFB6-6243-7685-2F74-715C3FFF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3FC7F3-4A7E-DF7A-1B47-DFF64059A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A6FA9C-BB5F-31D3-552E-8795FA25D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2B288E-2948-8767-1D3E-559419AB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89E4E3-A564-D06F-90D8-FBD454BB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7290E1-5A7B-EC25-19DB-D99FB53F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5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974C1-0276-E843-3D3B-4E45B50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5C39A9-2274-9515-34B3-0475607E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3842CD-E5B5-1607-4D9A-2CE2B3138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356B1B-A79A-906C-DAD9-7C2594DB9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863DF9-4912-3445-6437-46009B1DE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0F44C1-BB51-8CF6-BFFE-8EDEBBF0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66D237-23F0-D939-ED93-903CEB3D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E097C7-C0C1-9B04-8392-41464C13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945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810FE-990F-DF63-0E90-4FDCF0BF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11808B-2F9B-0377-636E-8A424D0A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A043CB-4214-4444-192F-AB4FFC12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C0E8AE-7EAD-4BD3-6C70-41EC8026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097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0B12DE-12F7-4186-83DF-89D85607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200817-B037-F3A6-9247-C74EADF7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E10578-44D2-E196-3905-62475D57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05B5D-151F-144D-FD0E-16A4E2B9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FD3806-2229-7F57-299B-E570CF30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FAAE81-4C0D-20F0-0041-C787FA700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81E0D5-D813-6C59-ECC2-424FEEAC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96EE6D-EBA3-8F4E-3F47-35FBB9FD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78A89E-3BFE-BEDA-D7E5-CAED4EB4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854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BBFDD-6763-5FDA-30E6-BF8D97D4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B21D12-6A0A-7694-4396-ACBAE79CE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13EBED-C4EC-131F-B7D4-944F213A8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29F7E7-F417-6BA5-60B1-0B4A8CA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34E6A1-11DA-478B-DECD-CA8C3D14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26EB80-9DF4-DE5F-0D5F-8D950A76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033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A3E5FE-E572-5816-BEEA-44B54F51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9667D7-846A-3212-AD4D-C2ECB51F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AB43AE-5489-401B-E768-859FFAA3E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7645-82D9-464E-B6A3-5020D4006ED6}" type="datetimeFigureOut">
              <a:rPr lang="de-CH" smtClean="0"/>
              <a:t>19.01.2024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AA8623-DEBA-F7F4-6578-AA87B802A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D75FC-C378-F11F-8842-5F082136D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9914-F43D-4121-B8ED-358E9E345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90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E4F14-BFC1-3046-483C-1F0983151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543AFE-06A0-4ACD-C208-DE052A5BB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TWINT_Widget_Video">
            <a:hlinkClick r:id="" action="ppaction://media"/>
            <a:extLst>
              <a:ext uri="{FF2B5EF4-FFF2-40B4-BE49-F238E27FC236}">
                <a16:creationId xmlns:a16="http://schemas.microsoft.com/office/drawing/2014/main" id="{12F941C0-155D-4BFC-042A-319D182CD5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8270EDC8E1EE48B21235842511F944" ma:contentTypeVersion="19" ma:contentTypeDescription="Ein neues Dokument erstellen." ma:contentTypeScope="" ma:versionID="8fe3987924be00b5c94285e78cb90a38">
  <xsd:schema xmlns:xsd="http://www.w3.org/2001/XMLSchema" xmlns:xs="http://www.w3.org/2001/XMLSchema" xmlns:p="http://schemas.microsoft.com/office/2006/metadata/properties" xmlns:ns2="eb004033-2149-4b0c-b777-40d9d34f303a" xmlns:ns3="1487b334-7670-423b-97ce-637f83c0f418" targetNamespace="http://schemas.microsoft.com/office/2006/metadata/properties" ma:root="true" ma:fieldsID="f7cabbbfadd6cea7b4f465efff6cf808" ns2:_="" ns3:_="">
    <xsd:import namespace="eb004033-2149-4b0c-b777-40d9d34f303a"/>
    <xsd:import namespace="1487b334-7670-423b-97ce-637f83c0f4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04033-2149-4b0c-b777-40d9d34f3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us Unterschrift" ma:internalName="Status_x0020_Unterschrift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e5402dcb-b091-4d98-a2c3-c6ee0f0503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7b334-7670-423b-97ce-637f83c0f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74f8728-9333-49b5-839f-e78011625c85}" ma:internalName="TaxCatchAll" ma:showField="CatchAllData" ma:web="1487b334-7670-423b-97ce-637f83c0f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004033-2149-4b0c-b777-40d9d34f303a">
      <Terms xmlns="http://schemas.microsoft.com/office/infopath/2007/PartnerControls"/>
    </lcf76f155ced4ddcb4097134ff3c332f>
    <TaxCatchAll xmlns="1487b334-7670-423b-97ce-637f83c0f418" xsi:nil="true"/>
    <_Flow_SignoffStatus xmlns="eb004033-2149-4b0c-b777-40d9d34f303a" xsi:nil="true"/>
  </documentManagement>
</p:properties>
</file>

<file path=customXml/itemProps1.xml><?xml version="1.0" encoding="utf-8"?>
<ds:datastoreItem xmlns:ds="http://schemas.openxmlformats.org/officeDocument/2006/customXml" ds:itemID="{896918F0-4BFA-4C77-AA4E-0D9224090E77}"/>
</file>

<file path=customXml/itemProps2.xml><?xml version="1.0" encoding="utf-8"?>
<ds:datastoreItem xmlns:ds="http://schemas.openxmlformats.org/officeDocument/2006/customXml" ds:itemID="{0488F6F3-C87A-41B2-B5DB-F8B46B67D24C}"/>
</file>

<file path=customXml/itemProps3.xml><?xml version="1.0" encoding="utf-8"?>
<ds:datastoreItem xmlns:ds="http://schemas.openxmlformats.org/officeDocument/2006/customXml" ds:itemID="{A780EC0C-ECAA-45B7-89C0-82673A0B74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TWINT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Ettore Trento</dc:creator>
  <cp:lastModifiedBy>Ettore Trento</cp:lastModifiedBy>
  <cp:revision>1</cp:revision>
  <dcterms:created xsi:type="dcterms:W3CDTF">2024-01-19T16:37:07Z</dcterms:created>
  <dcterms:modified xsi:type="dcterms:W3CDTF">2024-01-19T16:38:24Z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c87cc4-73e4-458c-b5b3-5cd430b8a391_Enabled">
    <vt:lpwstr>true</vt:lpwstr>
  </property>
  <property fmtid="{D5CDD505-2E9C-101B-9397-08002B2CF9AE}" pid="3" name="MSIP_Label_8fc87cc4-73e4-458c-b5b3-5cd430b8a391_SetDate">
    <vt:lpwstr>2024-01-19T16:37:16Z</vt:lpwstr>
  </property>
  <property fmtid="{D5CDD505-2E9C-101B-9397-08002B2CF9AE}" pid="4" name="MSIP_Label_8fc87cc4-73e4-458c-b5b3-5cd430b8a391_Method">
    <vt:lpwstr>Privileged</vt:lpwstr>
  </property>
  <property fmtid="{D5CDD505-2E9C-101B-9397-08002B2CF9AE}" pid="5" name="MSIP_Label_8fc87cc4-73e4-458c-b5b3-5cd430b8a391_Name">
    <vt:lpwstr>Internal PC1</vt:lpwstr>
  </property>
  <property fmtid="{D5CDD505-2E9C-101B-9397-08002B2CF9AE}" pid="6" name="MSIP_Label_8fc87cc4-73e4-458c-b5b3-5cd430b8a391_SiteId">
    <vt:lpwstr>2bd9f75f-65ba-4be9-8970-9f62d5727dd6</vt:lpwstr>
  </property>
  <property fmtid="{D5CDD505-2E9C-101B-9397-08002B2CF9AE}" pid="7" name="MSIP_Label_8fc87cc4-73e4-458c-b5b3-5cd430b8a391_ActionId">
    <vt:lpwstr>c6467189-3772-43bb-a6fe-d67bf94d5e67</vt:lpwstr>
  </property>
  <property fmtid="{D5CDD505-2E9C-101B-9397-08002B2CF9AE}" pid="8" name="MSIP_Label_8fc87cc4-73e4-458c-b5b3-5cd430b8a391_ContentBits">
    <vt:lpwstr>0</vt:lpwstr>
  </property>
  <property fmtid="{D5CDD505-2E9C-101B-9397-08002B2CF9AE}" pid="9" name="ContentTypeId">
    <vt:lpwstr>0x010100348270EDC8E1EE48B21235842511F944</vt:lpwstr>
  </property>
</Properties>
</file>