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1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.xml" ContentType="application/vnd.openxmlformats-officedocument.presentationml.notesSlide+xml"/>
  <Override PartName="/ppt/charts/chart12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719" r:id="rId2"/>
  </p:sldMasterIdLst>
  <p:notesMasterIdLst>
    <p:notesMasterId r:id="rId17"/>
  </p:notesMasterIdLst>
  <p:handoutMasterIdLst>
    <p:handoutMasterId r:id="rId18"/>
  </p:handoutMasterIdLst>
  <p:sldIdLst>
    <p:sldId id="283" r:id="rId3"/>
    <p:sldId id="369" r:id="rId4"/>
    <p:sldId id="375" r:id="rId5"/>
    <p:sldId id="376" r:id="rId6"/>
    <p:sldId id="377" r:id="rId7"/>
    <p:sldId id="370" r:id="rId8"/>
    <p:sldId id="344" r:id="rId9"/>
    <p:sldId id="367" r:id="rId10"/>
    <p:sldId id="378" r:id="rId11"/>
    <p:sldId id="363" r:id="rId12"/>
    <p:sldId id="374" r:id="rId13"/>
    <p:sldId id="362" r:id="rId14"/>
    <p:sldId id="351" r:id="rId15"/>
    <p:sldId id="268" r:id="rId16"/>
  </p:sldIdLst>
  <p:sldSz cx="9144000" cy="5143500" type="screen16x9"/>
  <p:notesSz cx="6797675" cy="9872663"/>
  <p:custDataLst>
    <p:tags r:id="rId19"/>
  </p:custDataLst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80">
          <p15:clr>
            <a:srgbClr val="A4A3A4"/>
          </p15:clr>
        </p15:guide>
        <p15:guide id="2" orient="horz" pos="2654">
          <p15:clr>
            <a:srgbClr val="A4A3A4"/>
          </p15:clr>
        </p15:guide>
        <p15:guide id="3" pos="4230">
          <p15:clr>
            <a:srgbClr val="A4A3A4"/>
          </p15:clr>
        </p15:guide>
        <p15:guide id="4" pos="4003">
          <p15:clr>
            <a:srgbClr val="A4A3A4"/>
          </p15:clr>
        </p15:guide>
        <p15:guide id="5" pos="291">
          <p15:clr>
            <a:srgbClr val="A4A3A4"/>
          </p15:clr>
        </p15:guide>
        <p15:guide id="6" orient="horz" pos="2663">
          <p15:clr>
            <a:srgbClr val="A4A3A4"/>
          </p15:clr>
        </p15:guide>
        <p15:guide id="7" orient="horz" pos="1063">
          <p15:clr>
            <a:srgbClr val="A4A3A4"/>
          </p15:clr>
        </p15:guide>
        <p15:guide id="8" orient="horz" pos="866">
          <p15:clr>
            <a:srgbClr val="A4A3A4"/>
          </p15:clr>
        </p15:guide>
        <p15:guide id="9" pos="1547">
          <p15:clr>
            <a:srgbClr val="A4A3A4"/>
          </p15:clr>
        </p15:guide>
        <p15:guide id="10" pos="5210">
          <p15:clr>
            <a:srgbClr val="A4A3A4"/>
          </p15:clr>
        </p15:guide>
        <p15:guide id="11" pos="356">
          <p15:clr>
            <a:srgbClr val="A4A3A4"/>
          </p15:clr>
        </p15:guide>
        <p15:guide id="12" pos="1773">
          <p15:clr>
            <a:srgbClr val="A4A3A4"/>
          </p15:clr>
        </p15:guide>
        <p15:guide id="13" pos="3933">
          <p15:clr>
            <a:srgbClr val="A4A3A4"/>
          </p15:clr>
        </p15:guide>
        <p15:guide id="14" pos="5647" userDrawn="1">
          <p15:clr>
            <a:srgbClr val="A4A3A4"/>
          </p15:clr>
        </p15:guide>
        <p15:guide id="15" pos="1262">
          <p15:clr>
            <a:srgbClr val="A4A3A4"/>
          </p15:clr>
        </p15:guide>
        <p15:guide id="16" orient="horz" pos="2322">
          <p15:clr>
            <a:srgbClr val="A4A3A4"/>
          </p15:clr>
        </p15:guide>
        <p15:guide id="17" orient="horz" pos="1433">
          <p15:clr>
            <a:srgbClr val="A4A3A4"/>
          </p15:clr>
        </p15:guide>
        <p15:guide id="18" pos="518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terstein, Sabine" initials="WS" lastIdx="3" clrIdx="0">
    <p:extLst>
      <p:ext uri="{19B8F6BF-5375-455C-9EA6-DF929625EA0E}">
        <p15:presenceInfo xmlns:p15="http://schemas.microsoft.com/office/powerpoint/2012/main" userId="S-1-5-21-367652909-4025467389-2408961058-100890" providerId="AD"/>
      </p:ext>
    </p:extLst>
  </p:cmAuthor>
  <p:cmAuthor id="2" name="Maren Kentgens" initials="mk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A3B0"/>
    <a:srgbClr val="FCED29"/>
    <a:srgbClr val="EF7D00"/>
    <a:srgbClr val="CFE1EB"/>
    <a:srgbClr val="8E0C4F"/>
    <a:srgbClr val="F7A941"/>
    <a:srgbClr val="1F6655"/>
    <a:srgbClr val="003E53"/>
    <a:srgbClr val="BA0060"/>
    <a:srgbClr val="F030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070" autoAdjust="0"/>
  </p:normalViewPr>
  <p:slideViewPr>
    <p:cSldViewPr snapToGrid="0" snapToObjects="1" showGuides="1">
      <p:cViewPr varScale="1">
        <p:scale>
          <a:sx n="83" d="100"/>
          <a:sy n="83" d="100"/>
        </p:scale>
        <p:origin x="708" y="60"/>
      </p:cViewPr>
      <p:guideLst>
        <p:guide orient="horz" pos="3180"/>
        <p:guide orient="horz" pos="2654"/>
        <p:guide pos="4230"/>
        <p:guide pos="4003"/>
        <p:guide pos="291"/>
        <p:guide orient="horz" pos="2663"/>
        <p:guide orient="horz" pos="1063"/>
        <p:guide orient="horz" pos="866"/>
        <p:guide pos="1547"/>
        <p:guide pos="5210"/>
        <p:guide pos="356"/>
        <p:guide pos="1773"/>
        <p:guide pos="3933"/>
        <p:guide pos="5647"/>
        <p:guide pos="1262"/>
        <p:guide orient="horz" pos="2322"/>
        <p:guide orient="horz" pos="1433"/>
        <p:guide pos="518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Abbildungen!$B$5</c:f>
              <c:strCache>
                <c:ptCount val="1"/>
                <c:pt idx="0">
                  <c:v>AU-Tage je 100 Versicherte Nordrhein-Westfalen</c:v>
                </c:pt>
              </c:strCache>
            </c:strRef>
          </c:tx>
          <c:spPr>
            <a:solidFill>
              <a:srgbClr val="EF7D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Abbildungen!$A$6:$A$16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Abbildungen!$B$6:$B$16</c:f>
              <c:numCache>
                <c:formatCode>0.0</c:formatCode>
                <c:ptCount val="11"/>
                <c:pt idx="0">
                  <c:v>183.90224486562383</c:v>
                </c:pt>
                <c:pt idx="1">
                  <c:v>216.57692314852721</c:v>
                </c:pt>
                <c:pt idx="2">
                  <c:v>220.36569284758414</c:v>
                </c:pt>
                <c:pt idx="3">
                  <c:v>235.79146778594409</c:v>
                </c:pt>
                <c:pt idx="4">
                  <c:v>255.82917258914145</c:v>
                </c:pt>
                <c:pt idx="5">
                  <c:v>274.23549804753935</c:v>
                </c:pt>
                <c:pt idx="6">
                  <c:v>269.48385807751106</c:v>
                </c:pt>
                <c:pt idx="7">
                  <c:v>275.18203757870737</c:v>
                </c:pt>
                <c:pt idx="8">
                  <c:v>251.01294934472148</c:v>
                </c:pt>
                <c:pt idx="9">
                  <c:v>277.12459258951435</c:v>
                </c:pt>
                <c:pt idx="10">
                  <c:v>282.34599695573081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17-4E7A-B1DC-A4E3DC144F1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7"/>
        <c:axId val="566811944"/>
        <c:axId val="566813912"/>
      </c:barChart>
      <c:catAx>
        <c:axId val="566811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66813912"/>
        <c:crosses val="autoZero"/>
        <c:auto val="1"/>
        <c:lblAlgn val="ctr"/>
        <c:lblOffset val="100"/>
        <c:noMultiLvlLbl val="0"/>
      </c:catAx>
      <c:valAx>
        <c:axId val="566813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66811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5108476921556351"/>
          <c:y val="0.52335599093407748"/>
          <c:w val="0.31892913385826771"/>
          <c:h val="0.12847331583552055"/>
        </c:manualLayout>
      </c:layout>
      <c:overlay val="1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>
              <a:lumMod val="65000"/>
              <a:lumOff val="35000"/>
            </a:schemeClr>
          </a:solidFill>
        </a:defRPr>
      </a:pPr>
      <a:endParaRPr lang="de-D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Abbildungen!$H$128</c:f>
              <c:strCache>
                <c:ptCount val="1"/>
                <c:pt idx="0">
                  <c:v>Nordrhein-Westfalen: Veränderungen zum Vorjahr in Prozent</c:v>
                </c:pt>
              </c:strCache>
            </c:strRef>
          </c:tx>
          <c:spPr>
            <a:solidFill>
              <a:srgbClr val="8DA3B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Abbildungen!$A$129:$A$134</c:f>
              <c:strCache>
                <c:ptCount val="6"/>
                <c:pt idx="0">
                  <c:v>1 bis 3 Tage</c:v>
                </c:pt>
                <c:pt idx="1">
                  <c:v>4 bis 7 Tage</c:v>
                </c:pt>
                <c:pt idx="2">
                  <c:v>8 bis 14 Tage</c:v>
                </c:pt>
                <c:pt idx="3">
                  <c:v>15 bis 28 Tage</c:v>
                </c:pt>
                <c:pt idx="4">
                  <c:v>29 bis 42 Tage</c:v>
                </c:pt>
                <c:pt idx="5">
                  <c:v>mehr als 42 Tage</c:v>
                </c:pt>
              </c:strCache>
            </c:strRef>
          </c:cat>
          <c:val>
            <c:numRef>
              <c:f>Abbildungen!$H$129:$H$134</c:f>
              <c:numCache>
                <c:formatCode>0%</c:formatCode>
                <c:ptCount val="6"/>
                <c:pt idx="0">
                  <c:v>-0.26360403460589554</c:v>
                </c:pt>
                <c:pt idx="1">
                  <c:v>-0.17707441351244457</c:v>
                </c:pt>
                <c:pt idx="2">
                  <c:v>-9.9379726847420913E-2</c:v>
                </c:pt>
                <c:pt idx="3">
                  <c:v>-5.9392789587429107E-3</c:v>
                </c:pt>
                <c:pt idx="4">
                  <c:v>6.3137324663597783E-2</c:v>
                </c:pt>
                <c:pt idx="5">
                  <c:v>6.5331277708808866E-2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04-4106-BD0A-E5211E3B4E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987557936"/>
        <c:axId val="987562528"/>
      </c:barChart>
      <c:catAx>
        <c:axId val="9875579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987562528"/>
        <c:crosses val="autoZero"/>
        <c:auto val="1"/>
        <c:lblAlgn val="ctr"/>
        <c:lblOffset val="100"/>
        <c:noMultiLvlLbl val="0"/>
      </c:catAx>
      <c:valAx>
        <c:axId val="987562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987557936"/>
        <c:crosses val="max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9838710128605583"/>
          <c:y val="0.54863265044591858"/>
          <c:w val="0.29640881211455949"/>
          <c:h val="0.17880209079969941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</a:defRPr>
      </a:pPr>
      <a:endParaRPr lang="de-DE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'05_NRW'!$S$3</c:f>
              <c:strCache>
                <c:ptCount val="1"/>
                <c:pt idx="0">
                  <c:v>2019 AU-Tage je 100 Versicherte</c:v>
                </c:pt>
              </c:strCache>
            </c:strRef>
          </c:tx>
          <c:spPr>
            <a:solidFill>
              <a:srgbClr val="8DA3B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'05_NRW'!$R$4:$R$9</c:f>
              <c:strCache>
                <c:ptCount val="6"/>
                <c:pt idx="0">
                  <c:v>Depression (F32+F33) Anstieg 5 %</c:v>
                </c:pt>
                <c:pt idx="1">
                  <c:v>Reaktionen auf schwere Belastungen und Anpassungsstörungen (F43) Anstieg 3 %</c:v>
                </c:pt>
                <c:pt idx="2">
                  <c:v>Andere neurotische Störungen (F48) Anstieg 8 %</c:v>
                </c:pt>
                <c:pt idx="3">
                  <c:v>Andere Angststörungen (F41) Anstieg 1 %</c:v>
                </c:pt>
                <c:pt idx="4">
                  <c:v>Somatoforme Störungen (F45) Rückgang 10 %</c:v>
                </c:pt>
                <c:pt idx="5">
                  <c:v>Psychische und Verhaltensstörungen durch Alkohol (F10) Anstieg 21 %</c:v>
                </c:pt>
              </c:strCache>
            </c:strRef>
          </c:cat>
          <c:val>
            <c:numRef>
              <c:f>'05_NRW'!$S$4:$S$9</c:f>
              <c:numCache>
                <c:formatCode>0.0</c:formatCode>
                <c:ptCount val="6"/>
                <c:pt idx="0">
                  <c:v>115.72521783707543</c:v>
                </c:pt>
                <c:pt idx="1">
                  <c:v>62.32701547984658</c:v>
                </c:pt>
                <c:pt idx="2">
                  <c:v>24.252403934540798</c:v>
                </c:pt>
                <c:pt idx="3">
                  <c:v>20.480855937421854</c:v>
                </c:pt>
                <c:pt idx="4">
                  <c:v>20.191284741078814</c:v>
                </c:pt>
                <c:pt idx="5">
                  <c:v>5.3351201429301032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76-4D69-A6C1-B54BAB38AD3B}"/>
            </c:ext>
          </c:extLst>
        </c:ser>
        <c:ser>
          <c:idx val="1"/>
          <c:order val="1"/>
          <c:tx>
            <c:strRef>
              <c:f>'05_NRW'!$T$3</c:f>
              <c:strCache>
                <c:ptCount val="1"/>
                <c:pt idx="0">
                  <c:v>2020 AU-Tage je 100 Versicherte</c:v>
                </c:pt>
              </c:strCache>
            </c:strRef>
          </c:tx>
          <c:spPr>
            <a:solidFill>
              <a:srgbClr val="EF7D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'05_NRW'!$R$4:$R$9</c:f>
              <c:strCache>
                <c:ptCount val="6"/>
                <c:pt idx="0">
                  <c:v>Depression (F32+F33) Anstieg 5 %</c:v>
                </c:pt>
                <c:pt idx="1">
                  <c:v>Reaktionen auf schwere Belastungen und Anpassungsstörungen (F43) Anstieg 3 %</c:v>
                </c:pt>
                <c:pt idx="2">
                  <c:v>Andere neurotische Störungen (F48) Anstieg 8 %</c:v>
                </c:pt>
                <c:pt idx="3">
                  <c:v>Andere Angststörungen (F41) Anstieg 1 %</c:v>
                </c:pt>
                <c:pt idx="4">
                  <c:v>Somatoforme Störungen (F45) Rückgang 10 %</c:v>
                </c:pt>
                <c:pt idx="5">
                  <c:v>Psychische und Verhaltensstörungen durch Alkohol (F10) Anstieg 21 %</c:v>
                </c:pt>
              </c:strCache>
            </c:strRef>
          </c:cat>
          <c:val>
            <c:numRef>
              <c:f>'05_NRW'!$T$4:$T$9</c:f>
              <c:numCache>
                <c:formatCode>0.0</c:formatCode>
                <c:ptCount val="6"/>
                <c:pt idx="0">
                  <c:v>121.22562193391296</c:v>
                </c:pt>
                <c:pt idx="1">
                  <c:v>64.463617725509707</c:v>
                </c:pt>
                <c:pt idx="2">
                  <c:v>26.117942457403149</c:v>
                </c:pt>
                <c:pt idx="3">
                  <c:v>20.592783836861759</c:v>
                </c:pt>
                <c:pt idx="4">
                  <c:v>18.239346347908235</c:v>
                </c:pt>
                <c:pt idx="5">
                  <c:v>6.4807189900362694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76-4D69-A6C1-B54BAB38AD3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633779072"/>
        <c:axId val="633780056"/>
      </c:barChart>
      <c:catAx>
        <c:axId val="633779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33780056"/>
        <c:crosses val="autoZero"/>
        <c:auto val="1"/>
        <c:lblAlgn val="ctr"/>
        <c:lblOffset val="100"/>
        <c:noMultiLvlLbl val="0"/>
      </c:catAx>
      <c:valAx>
        <c:axId val="633780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33779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0453932482577601"/>
          <c:y val="7.412239259566239E-2"/>
          <c:w val="0.42003997345159433"/>
          <c:h val="0.16798287056223235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NRW!$I$26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EF7D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NRW!$H$27:$H$45</c:f>
              <c:strCache>
                <c:ptCount val="16"/>
                <c:pt idx="0">
                  <c:v>Gesundheitswesen</c:v>
                </c:pt>
                <c:pt idx="1">
                  <c:v>Öffentliche Verwaltung</c:v>
                </c:pt>
                <c:pt idx="2">
                  <c:v>Banken, Versicherungen</c:v>
                </c:pt>
                <c:pt idx="3">
                  <c:v>Handel</c:v>
                </c:pt>
                <c:pt idx="4">
                  <c:v>Datenverarbeitung und Informationsdienstleistungen</c:v>
                </c:pt>
                <c:pt idx="5">
                  <c:v>Bildung, Kultur, Medien</c:v>
                </c:pt>
                <c:pt idx="6">
                  <c:v>Chemische Industrie</c:v>
                </c:pt>
                <c:pt idx="7">
                  <c:v>Maschinen-, Anlagen- und Fahrzeugbau</c:v>
                </c:pt>
                <c:pt idx="8">
                  <c:v>Verkehr, Lagerei und Kurierdienste</c:v>
                </c:pt>
                <c:pt idx="9">
                  <c:v>sonstige Dienstleistungen</c:v>
                </c:pt>
                <c:pt idx="10">
                  <c:v>sonstiges verarbeitendes Gewerbe</c:v>
                </c:pt>
                <c:pt idx="11">
                  <c:v>Rechtsberatung u. a. Unternehmensdienstleistungen</c:v>
                </c:pt>
                <c:pt idx="12">
                  <c:v>Nahrungs- und Genussmittel</c:v>
                </c:pt>
                <c:pt idx="13">
                  <c:v>Baugewerbe</c:v>
                </c:pt>
                <c:pt idx="15">
                  <c:v>Nordrhein-Westfalen gesamt</c:v>
                </c:pt>
              </c:strCache>
              <c:extLst/>
            </c:strRef>
          </c:cat>
          <c:val>
            <c:numRef>
              <c:f>NRW!$I$27:$I$45</c:f>
              <c:numCache>
                <c:formatCode>0</c:formatCode>
                <c:ptCount val="16"/>
                <c:pt idx="0">
                  <c:v>399.10323334246391</c:v>
                </c:pt>
                <c:pt idx="1">
                  <c:v>377.71991450827693</c:v>
                </c:pt>
                <c:pt idx="2">
                  <c:v>329.50211822110538</c:v>
                </c:pt>
                <c:pt idx="3">
                  <c:v>270.18138262363595</c:v>
                </c:pt>
                <c:pt idx="4">
                  <c:v>266.35241976356286</c:v>
                </c:pt>
                <c:pt idx="5">
                  <c:v>264.55649923248069</c:v>
                </c:pt>
                <c:pt idx="6">
                  <c:v>263.03211400647371</c:v>
                </c:pt>
                <c:pt idx="7">
                  <c:v>261.60578152695444</c:v>
                </c:pt>
                <c:pt idx="8">
                  <c:v>255.51774599908052</c:v>
                </c:pt>
                <c:pt idx="9">
                  <c:v>243.60703257313608</c:v>
                </c:pt>
                <c:pt idx="10">
                  <c:v>203.70746412225938</c:v>
                </c:pt>
                <c:pt idx="11">
                  <c:v>201.9797553798627</c:v>
                </c:pt>
                <c:pt idx="12">
                  <c:v>200.6815640834707</c:v>
                </c:pt>
                <c:pt idx="13">
                  <c:v>143.26041751025053</c:v>
                </c:pt>
                <c:pt idx="15">
                  <c:v>282.34599695573081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40DB-43DD-B12D-229E683B0CE7}"/>
            </c:ext>
          </c:extLst>
        </c:ser>
        <c:ser>
          <c:idx val="1"/>
          <c:order val="1"/>
          <c:tx>
            <c:strRef>
              <c:f>NRW!$J$26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8DA3B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NRW!$H$27:$H$45</c:f>
              <c:strCache>
                <c:ptCount val="16"/>
                <c:pt idx="0">
                  <c:v>Gesundheitswesen</c:v>
                </c:pt>
                <c:pt idx="1">
                  <c:v>Öffentliche Verwaltung</c:v>
                </c:pt>
                <c:pt idx="2">
                  <c:v>Banken, Versicherungen</c:v>
                </c:pt>
                <c:pt idx="3">
                  <c:v>Handel</c:v>
                </c:pt>
                <c:pt idx="4">
                  <c:v>Datenverarbeitung und Informationsdienstleistungen</c:v>
                </c:pt>
                <c:pt idx="5">
                  <c:v>Bildung, Kultur, Medien</c:v>
                </c:pt>
                <c:pt idx="6">
                  <c:v>Chemische Industrie</c:v>
                </c:pt>
                <c:pt idx="7">
                  <c:v>Maschinen-, Anlagen- und Fahrzeugbau</c:v>
                </c:pt>
                <c:pt idx="8">
                  <c:v>Verkehr, Lagerei und Kurierdienste</c:v>
                </c:pt>
                <c:pt idx="9">
                  <c:v>sonstige Dienstleistungen</c:v>
                </c:pt>
                <c:pt idx="10">
                  <c:v>sonstiges verarbeitendes Gewerbe</c:v>
                </c:pt>
                <c:pt idx="11">
                  <c:v>Rechtsberatung u. a. Unternehmensdienstleistungen</c:v>
                </c:pt>
                <c:pt idx="12">
                  <c:v>Nahrungs- und Genussmittel</c:v>
                </c:pt>
                <c:pt idx="13">
                  <c:v>Baugewerbe</c:v>
                </c:pt>
                <c:pt idx="15">
                  <c:v>Nordrhein-Westfalen gesamt</c:v>
                </c:pt>
              </c:strCache>
              <c:extLst/>
            </c:strRef>
          </c:cat>
          <c:val>
            <c:numRef>
              <c:f>NRW!$J$27:$J$45</c:f>
              <c:numCache>
                <c:formatCode>0</c:formatCode>
                <c:ptCount val="16"/>
                <c:pt idx="0">
                  <c:v>337.23167519542818</c:v>
                </c:pt>
                <c:pt idx="1">
                  <c:v>439.26572956748817</c:v>
                </c:pt>
                <c:pt idx="2">
                  <c:v>288.57191955089564</c:v>
                </c:pt>
                <c:pt idx="3">
                  <c:v>261.41718300467818</c:v>
                </c:pt>
                <c:pt idx="4">
                  <c:v>287.99883301150913</c:v>
                </c:pt>
                <c:pt idx="5">
                  <c:v>246.01939376058499</c:v>
                </c:pt>
                <c:pt idx="6">
                  <c:v>245.82597493863068</c:v>
                </c:pt>
                <c:pt idx="7">
                  <c:v>203.80113705285569</c:v>
                </c:pt>
                <c:pt idx="8">
                  <c:v>243.80182551140996</c:v>
                </c:pt>
                <c:pt idx="9">
                  <c:v>229.8238717405155</c:v>
                </c:pt>
                <c:pt idx="10">
                  <c:v>220.38744685045441</c:v>
                </c:pt>
                <c:pt idx="11">
                  <c:v>185.77142955638573</c:v>
                </c:pt>
                <c:pt idx="12">
                  <c:v>152.90118973828396</c:v>
                </c:pt>
                <c:pt idx="13">
                  <c:v>214.41449387770214</c:v>
                </c:pt>
                <c:pt idx="15">
                  <c:v>277.12459258951435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40DB-43DD-B12D-229E683B0CE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583388280"/>
        <c:axId val="583400744"/>
      </c:barChart>
      <c:catAx>
        <c:axId val="5833882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83400744"/>
        <c:crosses val="autoZero"/>
        <c:auto val="1"/>
        <c:lblAlgn val="ctr"/>
        <c:lblOffset val="100"/>
        <c:noMultiLvlLbl val="0"/>
      </c:catAx>
      <c:valAx>
        <c:axId val="5834007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83388280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</a:defRPr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  <c:spPr>
        <a:solidFill>
          <a:srgbClr val="FFFFFF">
            <a:lumMod val="85000"/>
          </a:srgbClr>
        </a:solidFill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8.2018172925234736E-2"/>
          <c:y val="1.2510424501030939E-3"/>
          <c:w val="0.91798182707476528"/>
          <c:h val="0.64983182657723326"/>
        </c:manualLayout>
      </c:layout>
      <c:bar3DChart>
        <c:barDir val="col"/>
        <c:grouping val="clustered"/>
        <c:varyColors val="0"/>
        <c:ser>
          <c:idx val="0"/>
          <c:order val="0"/>
          <c:spPr>
            <a:scene3d>
              <a:camera prst="orthographicFront"/>
              <a:lightRig rig="threePt" dir="t">
                <a:rot lat="0" lon="0" rev="5400000"/>
              </a:lightRig>
            </a:scene3d>
          </c:spPr>
          <c:invertIfNegative val="0"/>
          <c:dPt>
            <c:idx val="0"/>
            <c:invertIfNegative val="0"/>
            <c:bubble3D val="0"/>
            <c:spPr>
              <a:solidFill>
                <a:srgbClr val="8DA3B0"/>
              </a:solidFill>
              <a:scene3d>
                <a:camera prst="orthographicFront"/>
                <a:lightRig rig="threePt" dir="t">
                  <a:rot lat="0" lon="0" rev="5400000"/>
                </a:lightRig>
              </a:scene3d>
            </c:spPr>
            <c:extLst>
              <c:ext xmlns:c16="http://schemas.microsoft.com/office/drawing/2014/chart" uri="{C3380CC4-5D6E-409C-BE32-E72D297353CC}">
                <c16:uniqueId val="{00000001-9C26-49A2-8A55-47257FD34B23}"/>
              </c:ext>
            </c:extLst>
          </c:dPt>
          <c:dPt>
            <c:idx val="1"/>
            <c:invertIfNegative val="0"/>
            <c:bubble3D val="0"/>
            <c:spPr>
              <a:solidFill>
                <a:srgbClr val="EF7D00"/>
              </a:solidFill>
              <a:scene3d>
                <a:camera prst="orthographicFront"/>
                <a:lightRig rig="threePt" dir="t">
                  <a:rot lat="0" lon="0" rev="5400000"/>
                </a:lightRig>
              </a:scene3d>
            </c:spPr>
            <c:extLst>
              <c:ext xmlns:c16="http://schemas.microsoft.com/office/drawing/2014/chart" uri="{C3380CC4-5D6E-409C-BE32-E72D297353CC}">
                <c16:uniqueId val="{00000003-9C26-49A2-8A55-47257FD34B23}"/>
              </c:ext>
            </c:extLst>
          </c:dPt>
          <c:dPt>
            <c:idx val="2"/>
            <c:invertIfNegative val="0"/>
            <c:bubble3D val="0"/>
            <c:spPr>
              <a:solidFill>
                <a:srgbClr val="A59E91"/>
              </a:solidFill>
              <a:scene3d>
                <a:camera prst="orthographicFront"/>
                <a:lightRig rig="threePt" dir="t">
                  <a:rot lat="0" lon="0" rev="5400000"/>
                </a:lightRig>
              </a:scene3d>
            </c:spPr>
            <c:extLst>
              <c:ext xmlns:c16="http://schemas.microsoft.com/office/drawing/2014/chart" uri="{C3380CC4-5D6E-409C-BE32-E72D297353CC}">
                <c16:uniqueId val="{00000005-9C26-49A2-8A55-47257FD34B23}"/>
              </c:ext>
            </c:extLst>
          </c:dPt>
          <c:dPt>
            <c:idx val="3"/>
            <c:invertIfNegative val="0"/>
            <c:bubble3D val="0"/>
            <c:spPr>
              <a:solidFill>
                <a:srgbClr val="8DA3B0"/>
              </a:solidFill>
              <a:scene3d>
                <a:camera prst="orthographicFront"/>
                <a:lightRig rig="threePt" dir="t">
                  <a:rot lat="0" lon="0" rev="5400000"/>
                </a:lightRig>
              </a:scene3d>
            </c:spPr>
            <c:extLst>
              <c:ext xmlns:c16="http://schemas.microsoft.com/office/drawing/2014/chart" uri="{C3380CC4-5D6E-409C-BE32-E72D297353CC}">
                <c16:uniqueId val="{00000007-9C26-49A2-8A55-47257FD34B23}"/>
              </c:ext>
            </c:extLst>
          </c:dPt>
          <c:dPt>
            <c:idx val="4"/>
            <c:invertIfNegative val="0"/>
            <c:bubble3D val="0"/>
            <c:spPr>
              <a:solidFill>
                <a:srgbClr val="EF7D00"/>
              </a:solidFill>
              <a:scene3d>
                <a:camera prst="orthographicFront"/>
                <a:lightRig rig="threePt" dir="t">
                  <a:rot lat="0" lon="0" rev="5400000"/>
                </a:lightRig>
              </a:scene3d>
            </c:spPr>
            <c:extLst>
              <c:ext xmlns:c16="http://schemas.microsoft.com/office/drawing/2014/chart" uri="{C3380CC4-5D6E-409C-BE32-E72D297353CC}">
                <c16:uniqueId val="{00000009-9C26-49A2-8A55-47257FD34B23}"/>
              </c:ext>
            </c:extLst>
          </c:dPt>
          <c:dLbls>
            <c:dLbl>
              <c:idx val="0"/>
              <c:layout>
                <c:manualLayout>
                  <c:x val="2.1196325217105034E-2"/>
                  <c:y val="-1.532682816528240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C26-49A2-8A55-47257FD34B23}"/>
                </c:ext>
              </c:extLst>
            </c:dLbl>
            <c:dLbl>
              <c:idx val="1"/>
              <c:layout>
                <c:manualLayout>
                  <c:x val="2.1196325217105062E-2"/>
                  <c:y val="-7.6634140826412037E-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C26-49A2-8A55-47257FD34B23}"/>
                </c:ext>
              </c:extLst>
            </c:dLbl>
            <c:dLbl>
              <c:idx val="3"/>
              <c:layout>
                <c:manualLayout>
                  <c:x val="1.7935352106781086E-2"/>
                  <c:y val="3.34407386664202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C26-49A2-8A55-47257FD34B23}"/>
                </c:ext>
              </c:extLst>
            </c:dLbl>
            <c:dLbl>
              <c:idx val="4"/>
              <c:layout>
                <c:manualLayout>
                  <c:x val="2.2826811772266989E-2"/>
                  <c:y val="3.34407386664202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C26-49A2-8A55-47257FD34B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NRW!$C$3:$G$5</c:f>
              <c:multiLvlStrCache>
                <c:ptCount val="5"/>
                <c:lvl>
                  <c:pt idx="0">
                    <c:v>Bund</c:v>
                  </c:pt>
                  <c:pt idx="1">
                    <c:v>Nordrhein-Westfalen</c:v>
                  </c:pt>
                  <c:pt idx="3">
                    <c:v>Bund</c:v>
                  </c:pt>
                  <c:pt idx="4">
                    <c:v>Nordrhein-Westfalen</c:v>
                  </c:pt>
                </c:lvl>
                <c:lvl>
                  <c:pt idx="0">
                    <c:v>2019</c:v>
                  </c:pt>
                  <c:pt idx="2">
                    <c:v>  </c:v>
                  </c:pt>
                  <c:pt idx="3">
                    <c:v>2020</c:v>
                  </c:pt>
                </c:lvl>
                <c:lvl>
                  <c:pt idx="0">
                    <c:v>AU-Tage psychsiche Erkrankungen
je 100 Versicherte</c:v>
                  </c:pt>
                </c:lvl>
              </c:multiLvlStrCache>
            </c:multiLvlStrRef>
          </c:cat>
          <c:val>
            <c:numRef>
              <c:f>NRW!$C$6:$G$6</c:f>
              <c:numCache>
                <c:formatCode>0.0</c:formatCode>
                <c:ptCount val="5"/>
                <c:pt idx="0">
                  <c:v>260.27027159613419</c:v>
                </c:pt>
                <c:pt idx="1">
                  <c:v>277.12459258951435</c:v>
                </c:pt>
                <c:pt idx="3">
                  <c:v>264.60902505559045</c:v>
                </c:pt>
                <c:pt idx="4">
                  <c:v>282.34599695573081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A-9C26-49A2-8A55-47257FD34B2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gapDepth val="28"/>
        <c:shape val="box"/>
        <c:axId val="75517952"/>
        <c:axId val="130672128"/>
        <c:axId val="0"/>
      </c:bar3DChart>
      <c:catAx>
        <c:axId val="75517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FFFFFF"/>
            </a:solidFill>
          </a:ln>
        </c:spPr>
        <c:txPr>
          <a:bodyPr/>
          <a:lstStyle/>
          <a:p>
            <a: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pPr>
            <a:endParaRPr lang="de-DE"/>
          </a:p>
        </c:txPr>
        <c:crossAx val="130672128"/>
        <c:crosses val="autoZero"/>
        <c:auto val="1"/>
        <c:lblAlgn val="ctr"/>
        <c:lblOffset val="100"/>
        <c:noMultiLvlLbl val="0"/>
      </c:catAx>
      <c:valAx>
        <c:axId val="130672128"/>
        <c:scaling>
          <c:orientation val="minMax"/>
          <c:min val="0"/>
        </c:scaling>
        <c:delete val="1"/>
        <c:axPos val="l"/>
        <c:numFmt formatCode="0" sourceLinked="0"/>
        <c:majorTickMark val="out"/>
        <c:minorTickMark val="none"/>
        <c:tickLblPos val="nextTo"/>
        <c:crossAx val="75517952"/>
        <c:crosses val="autoZero"/>
        <c:crossBetween val="between"/>
        <c:minorUnit val="0.4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 baseline="0">
          <a:solidFill>
            <a:sysClr val="windowText" lastClr="000000"/>
          </a:solidFill>
          <a:latin typeface="Calibri" pitchFamily="34" charset="0"/>
        </a:defRPr>
      </a:pPr>
      <a:endParaRPr lang="de-DE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Abbildungen!$N$5</c:f>
              <c:strCache>
                <c:ptCount val="1"/>
                <c:pt idx="0">
                  <c:v>AU-Fälle je 100 Versicherte Nordrhein-Westfalen</c:v>
                </c:pt>
              </c:strCache>
            </c:strRef>
          </c:tx>
          <c:spPr>
            <a:solidFill>
              <a:srgbClr val="8DA3B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Abbildungen!$M$6:$M$16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Abbildungen!$N$6:$N$16</c:f>
              <c:numCache>
                <c:formatCode>0.0</c:formatCode>
                <c:ptCount val="11"/>
                <c:pt idx="0">
                  <c:v>5.6883365695220887</c:v>
                </c:pt>
                <c:pt idx="1">
                  <c:v>6.0983354255368445</c:v>
                </c:pt>
                <c:pt idx="2">
                  <c:v>6.2023872288949251</c:v>
                </c:pt>
                <c:pt idx="3">
                  <c:v>6.3199312414866871</c:v>
                </c:pt>
                <c:pt idx="4">
                  <c:v>6.878177149501016</c:v>
                </c:pt>
                <c:pt idx="5">
                  <c:v>6.912348001504232</c:v>
                </c:pt>
                <c:pt idx="6">
                  <c:v>6.5024399997103934</c:v>
                </c:pt>
                <c:pt idx="7">
                  <c:v>6.9231989802601328</c:v>
                </c:pt>
                <c:pt idx="8">
                  <c:v>6.8368315944259379</c:v>
                </c:pt>
                <c:pt idx="9">
                  <c:v>7.1898519117908455</c:v>
                </c:pt>
                <c:pt idx="10">
                  <c:v>6.5646508776125012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A8-49CF-9809-B4D54E34906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7"/>
        <c:axId val="566811944"/>
        <c:axId val="566813912"/>
      </c:barChart>
      <c:catAx>
        <c:axId val="566811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66813912"/>
        <c:crosses val="autoZero"/>
        <c:auto val="1"/>
        <c:lblAlgn val="ctr"/>
        <c:lblOffset val="100"/>
        <c:noMultiLvlLbl val="0"/>
      </c:catAx>
      <c:valAx>
        <c:axId val="566813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66811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4606386701662298"/>
          <c:y val="0.51649278215223093"/>
          <c:w val="0.32060279965004373"/>
          <c:h val="0.12847331583552055"/>
        </c:manualLayout>
      </c:layout>
      <c:overlay val="1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>
              <a:lumMod val="65000"/>
              <a:lumOff val="35000"/>
            </a:schemeClr>
          </a:solidFill>
        </a:defRPr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Abbildungen!$Y$6</c:f>
              <c:strCache>
                <c:ptCount val="1"/>
                <c:pt idx="0">
                  <c:v>Betroffenenquote</c:v>
                </c:pt>
              </c:strCache>
            </c:strRef>
          </c:tx>
          <c:spPr>
            <a:solidFill>
              <a:srgbClr val="1F665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Abbildungen!$X$7:$X$17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Abbildungen!$Y$7:$Y$17</c:f>
              <c:numCache>
                <c:formatCode>0.0%</c:formatCode>
                <c:ptCount val="11"/>
                <c:pt idx="0">
                  <c:v>4.0078246791645192E-2</c:v>
                </c:pt>
                <c:pt idx="1">
                  <c:v>4.3675422903709391E-2</c:v>
                </c:pt>
                <c:pt idx="2">
                  <c:v>4.5343967166317216E-2</c:v>
                </c:pt>
                <c:pt idx="3">
                  <c:v>4.5964273150003523E-2</c:v>
                </c:pt>
                <c:pt idx="4">
                  <c:v>4.9623333765780347E-2</c:v>
                </c:pt>
                <c:pt idx="5">
                  <c:v>4.9816644249906464E-2</c:v>
                </c:pt>
                <c:pt idx="6">
                  <c:v>4.5513270494274463E-2</c:v>
                </c:pt>
                <c:pt idx="7">
                  <c:v>5.0584786076419364E-2</c:v>
                </c:pt>
                <c:pt idx="8">
                  <c:v>4.9556521592608503E-2</c:v>
                </c:pt>
                <c:pt idx="9">
                  <c:v>5.1300680712161088E-2</c:v>
                </c:pt>
                <c:pt idx="10">
                  <c:v>4.875884725897045E-2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E9-429B-A0B1-E1D85507C43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7"/>
        <c:axId val="566811944"/>
        <c:axId val="566813912"/>
      </c:barChart>
      <c:catAx>
        <c:axId val="566811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66813912"/>
        <c:crosses val="autoZero"/>
        <c:auto val="1"/>
        <c:lblAlgn val="ctr"/>
        <c:lblOffset val="100"/>
        <c:noMultiLvlLbl val="0"/>
      </c:catAx>
      <c:valAx>
        <c:axId val="566813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66811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4606386701662298"/>
          <c:y val="0.51649278215223093"/>
          <c:w val="0.32060279965004373"/>
          <c:h val="0.12847331583552055"/>
        </c:manualLayout>
      </c:layout>
      <c:overlay val="1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>
              <a:lumMod val="65000"/>
              <a:lumOff val="35000"/>
            </a:schemeClr>
          </a:solidFill>
        </a:defRPr>
      </a:pPr>
      <a:endParaRPr lang="de-D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Abbildungen!$D$23</c:f>
              <c:strCache>
                <c:ptCount val="1"/>
                <c:pt idx="0">
                  <c:v>Psychische Erkrankungen Nordrhein-Westfalen</c:v>
                </c:pt>
              </c:strCache>
            </c:strRef>
          </c:tx>
          <c:spPr>
            <a:ln w="34925" cap="rnd">
              <a:solidFill>
                <a:srgbClr val="EB6702"/>
              </a:solidFill>
              <a:round/>
            </a:ln>
            <a:effectLst/>
          </c:spPr>
          <c:marker>
            <c:symbol val="none"/>
          </c:marker>
          <c:dLbls>
            <c:dLbl>
              <c:idx val="1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D09-4AFA-A3A1-3EE410A21D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Abbildungen!$A$24:$A$34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Abbildungen!$D$24:$D$34</c:f>
              <c:numCache>
                <c:formatCode>0%</c:formatCode>
                <c:ptCount val="11"/>
                <c:pt idx="0">
                  <c:v>0</c:v>
                </c:pt>
                <c:pt idx="1">
                  <c:v>0.17767416763606425</c:v>
                </c:pt>
                <c:pt idx="2">
                  <c:v>0.19827625273744709</c:v>
                </c:pt>
                <c:pt idx="3">
                  <c:v>0.28215654984655236</c:v>
                </c:pt>
                <c:pt idx="4">
                  <c:v>0.39111500664972398</c:v>
                </c:pt>
                <c:pt idx="5">
                  <c:v>0.49120255844577332</c:v>
                </c:pt>
                <c:pt idx="6">
                  <c:v>0.46536470109117567</c:v>
                </c:pt>
                <c:pt idx="7">
                  <c:v>0.49634952950020317</c:v>
                </c:pt>
                <c:pt idx="8">
                  <c:v>0.36492596666307686</c:v>
                </c:pt>
                <c:pt idx="9">
                  <c:v>0.50691250556515755</c:v>
                </c:pt>
                <c:pt idx="10">
                  <c:v>0.5353047873996275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D09-4AFA-A3A1-3EE410A21DE3}"/>
            </c:ext>
          </c:extLst>
        </c:ser>
        <c:ser>
          <c:idx val="1"/>
          <c:order val="1"/>
          <c:tx>
            <c:strRef>
              <c:f>Abbildungen!$E$23</c:f>
              <c:strCache>
                <c:ptCount val="1"/>
                <c:pt idx="0">
                  <c:v>Alle Erkrankungen Nordrhein-Westfalen</c:v>
                </c:pt>
              </c:strCache>
            </c:strRef>
          </c:tx>
          <c:spPr>
            <a:ln w="34925" cap="rnd">
              <a:solidFill>
                <a:srgbClr val="8DA3B0"/>
              </a:solidFill>
              <a:round/>
            </a:ln>
            <a:effectLst/>
          </c:spPr>
          <c:marker>
            <c:symbol val="none"/>
          </c:marker>
          <c:dLbls>
            <c:dLbl>
              <c:idx val="1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D09-4AFA-A3A1-3EE410A21D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Abbildungen!$A$24:$A$34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Abbildungen!$E$24:$E$34</c:f>
              <c:numCache>
                <c:formatCode>0%</c:formatCode>
                <c:ptCount val="11"/>
                <c:pt idx="0">
                  <c:v>0</c:v>
                </c:pt>
                <c:pt idx="1">
                  <c:v>6.4631309916915347E-2</c:v>
                </c:pt>
                <c:pt idx="2">
                  <c:v>5.1653267005719705E-2</c:v>
                </c:pt>
                <c:pt idx="3">
                  <c:v>9.1158167792844802E-2</c:v>
                </c:pt>
                <c:pt idx="4">
                  <c:v>5.9293866719653643E-2</c:v>
                </c:pt>
                <c:pt idx="5">
                  <c:v>0.13595219537277581</c:v>
                </c:pt>
                <c:pt idx="6">
                  <c:v>9.5888063391303513E-2</c:v>
                </c:pt>
                <c:pt idx="7">
                  <c:v>0.13514930570687089</c:v>
                </c:pt>
                <c:pt idx="8">
                  <c:v>0.1794931410844034</c:v>
                </c:pt>
                <c:pt idx="9">
                  <c:v>0.1794931410844034</c:v>
                </c:pt>
                <c:pt idx="10">
                  <c:v>0.13178814119641125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D09-4AFA-A3A1-3EE410A21D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6821784"/>
        <c:axId val="566827360"/>
      </c:lineChart>
      <c:catAx>
        <c:axId val="566821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66827360"/>
        <c:crosses val="autoZero"/>
        <c:auto val="1"/>
        <c:lblAlgn val="ctr"/>
        <c:lblOffset val="100"/>
        <c:noMultiLvlLbl val="0"/>
      </c:catAx>
      <c:valAx>
        <c:axId val="566827360"/>
        <c:scaling>
          <c:orientation val="minMax"/>
          <c:min val="-0.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66821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</a:defRPr>
      </a:pPr>
      <a:endParaRPr lang="de-D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Abbildungen!$B$42</c:f>
              <c:strCache>
                <c:ptCount val="1"/>
                <c:pt idx="0">
                  <c:v>AU-Tage je 100 Männer</c:v>
                </c:pt>
              </c:strCache>
            </c:strRef>
          </c:tx>
          <c:spPr>
            <a:solidFill>
              <a:srgbClr val="8DA3B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Abbildungen!$A$43:$A$53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Abbildungen!$B$43:$B$53</c:f>
              <c:numCache>
                <c:formatCode>0.0</c:formatCode>
                <c:ptCount val="11"/>
                <c:pt idx="0">
                  <c:v>143.77313000801777</c:v>
                </c:pt>
                <c:pt idx="1">
                  <c:v>173.32072529424707</c:v>
                </c:pt>
                <c:pt idx="2">
                  <c:v>175.65332956412638</c:v>
                </c:pt>
                <c:pt idx="3">
                  <c:v>186.97717702022513</c:v>
                </c:pt>
                <c:pt idx="4">
                  <c:v>199.60970362414864</c:v>
                </c:pt>
                <c:pt idx="5">
                  <c:v>212.44589560617021</c:v>
                </c:pt>
                <c:pt idx="6">
                  <c:v>216.99558453631334</c:v>
                </c:pt>
                <c:pt idx="7">
                  <c:v>212.7165023905583</c:v>
                </c:pt>
                <c:pt idx="8">
                  <c:v>193.79994162296023</c:v>
                </c:pt>
                <c:pt idx="9">
                  <c:v>217.4898478657262</c:v>
                </c:pt>
                <c:pt idx="10">
                  <c:v>219.47725545404876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86-46BE-8E32-0108DB9895F0}"/>
            </c:ext>
          </c:extLst>
        </c:ser>
        <c:ser>
          <c:idx val="1"/>
          <c:order val="1"/>
          <c:tx>
            <c:strRef>
              <c:f>Abbildungen!$B$57</c:f>
              <c:strCache>
                <c:ptCount val="1"/>
                <c:pt idx="0">
                  <c:v>AU-Tage je 100 Frauen</c:v>
                </c:pt>
              </c:strCache>
            </c:strRef>
          </c:tx>
          <c:spPr>
            <a:solidFill>
              <a:srgbClr val="EF7D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Abbildungen!$B$58:$B$68</c:f>
              <c:numCache>
                <c:formatCode>0.0</c:formatCode>
                <c:ptCount val="11"/>
                <c:pt idx="0">
                  <c:v>230.8674638988139</c:v>
                </c:pt>
                <c:pt idx="1">
                  <c:v>267.20193229657258</c:v>
                </c:pt>
                <c:pt idx="2">
                  <c:v>272.69492917762852</c:v>
                </c:pt>
                <c:pt idx="3">
                  <c:v>292.92140613361954</c:v>
                </c:pt>
                <c:pt idx="4">
                  <c:v>321.62578144133158</c:v>
                </c:pt>
                <c:pt idx="5">
                  <c:v>346.55112780737699</c:v>
                </c:pt>
                <c:pt idx="6">
                  <c:v>330.91365218793618</c:v>
                </c:pt>
                <c:pt idx="7">
                  <c:v>348.28874707247058</c:v>
                </c:pt>
                <c:pt idx="8">
                  <c:v>317.97234899095656</c:v>
                </c:pt>
                <c:pt idx="9">
                  <c:v>346.91827874180774</c:v>
                </c:pt>
                <c:pt idx="10">
                  <c:v>355.92460005835716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86-46BE-8E32-0108DB9895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88939904"/>
        <c:axId val="88953984"/>
      </c:barChart>
      <c:catAx>
        <c:axId val="88939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8953984"/>
        <c:crosses val="autoZero"/>
        <c:auto val="1"/>
        <c:lblAlgn val="ctr"/>
        <c:lblOffset val="100"/>
        <c:noMultiLvlLbl val="0"/>
      </c:catAx>
      <c:valAx>
        <c:axId val="88953984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88939904"/>
        <c:crosses val="autoZero"/>
        <c:crossBetween val="between"/>
      </c:valAx>
      <c:spPr>
        <a:noFill/>
      </c:spPr>
    </c:plotArea>
    <c:legend>
      <c:legendPos val="b"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>
          <a:solidFill>
            <a:schemeClr val="tx1">
              <a:lumMod val="65000"/>
              <a:lumOff val="35000"/>
            </a:schemeClr>
          </a:solidFill>
        </a:defRPr>
      </a:pPr>
      <a:endParaRPr lang="de-D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Abbildungen!$C$75</c:f>
              <c:strCache>
                <c:ptCount val="1"/>
                <c:pt idx="0">
                  <c:v>AU-Tage je 100 Frauen</c:v>
                </c:pt>
              </c:strCache>
            </c:strRef>
          </c:tx>
          <c:spPr>
            <a:solidFill>
              <a:srgbClr val="EF7D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Abbildungen!$A$90:$A$99</c:f>
              <c:strCache>
                <c:ptCount val="10"/>
                <c:pt idx="0">
                  <c:v>15 - 19</c:v>
                </c:pt>
                <c:pt idx="1">
                  <c:v>20 - 24</c:v>
                </c:pt>
                <c:pt idx="2">
                  <c:v>25 - 29</c:v>
                </c:pt>
                <c:pt idx="3">
                  <c:v>30 - 34</c:v>
                </c:pt>
                <c:pt idx="4">
                  <c:v>35 - 39</c:v>
                </c:pt>
                <c:pt idx="5">
                  <c:v>40 - 44</c:v>
                </c:pt>
                <c:pt idx="6">
                  <c:v>45 - 49</c:v>
                </c:pt>
                <c:pt idx="7">
                  <c:v>50 - 54</c:v>
                </c:pt>
                <c:pt idx="8">
                  <c:v>55 - 59</c:v>
                </c:pt>
                <c:pt idx="9">
                  <c:v>60 +</c:v>
                </c:pt>
              </c:strCache>
            </c:strRef>
          </c:cat>
          <c:val>
            <c:numRef>
              <c:f>Abbildungen!$C$76:$C$85</c:f>
              <c:numCache>
                <c:formatCode>0.0</c:formatCode>
                <c:ptCount val="10"/>
                <c:pt idx="0">
                  <c:v>99.412044628421384</c:v>
                </c:pt>
                <c:pt idx="1">
                  <c:v>173.85691491579809</c:v>
                </c:pt>
                <c:pt idx="2">
                  <c:v>229.08350526262581</c:v>
                </c:pt>
                <c:pt idx="3">
                  <c:v>247.36972063510291</c:v>
                </c:pt>
                <c:pt idx="4">
                  <c:v>306.51367711246706</c:v>
                </c:pt>
                <c:pt idx="5">
                  <c:v>379.30713051430985</c:v>
                </c:pt>
                <c:pt idx="6">
                  <c:v>398.47631805287853</c:v>
                </c:pt>
                <c:pt idx="7">
                  <c:v>447.13786360017326</c:v>
                </c:pt>
                <c:pt idx="8">
                  <c:v>491.1394614071238</c:v>
                </c:pt>
                <c:pt idx="9">
                  <c:v>712.19803123841552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69-4DD7-BD7D-33A53F268B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88939904"/>
        <c:axId val="88953984"/>
      </c:barChart>
      <c:lineChart>
        <c:grouping val="standard"/>
        <c:varyColors val="0"/>
        <c:ser>
          <c:idx val="1"/>
          <c:order val="1"/>
          <c:tx>
            <c:strRef>
              <c:f>Abbildungen!$E$75</c:f>
              <c:strCache>
                <c:ptCount val="1"/>
                <c:pt idx="0">
                  <c:v>AU-Fälle je 100 Frauen</c:v>
                </c:pt>
              </c:strCache>
            </c:strRef>
          </c:tx>
          <c:spPr>
            <a:ln w="50800">
              <a:solidFill>
                <a:srgbClr val="F7A941"/>
              </a:solidFill>
            </a:ln>
          </c:spPr>
          <c:marker>
            <c:symbol val="circle"/>
            <c:size val="6"/>
            <c:spPr>
              <a:solidFill>
                <a:srgbClr val="EF7D00"/>
              </a:solidFill>
              <a:ln>
                <a:solidFill>
                  <a:schemeClr val="bg1"/>
                </a:solidFill>
              </a:ln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Abbildungen!$A$90:$A$99</c:f>
              <c:strCache>
                <c:ptCount val="10"/>
                <c:pt idx="0">
                  <c:v>15 - 19</c:v>
                </c:pt>
                <c:pt idx="1">
                  <c:v>20 - 24</c:v>
                </c:pt>
                <c:pt idx="2">
                  <c:v>25 - 29</c:v>
                </c:pt>
                <c:pt idx="3">
                  <c:v>30 - 34</c:v>
                </c:pt>
                <c:pt idx="4">
                  <c:v>35 - 39</c:v>
                </c:pt>
                <c:pt idx="5">
                  <c:v>40 - 44</c:v>
                </c:pt>
                <c:pt idx="6">
                  <c:v>45 - 49</c:v>
                </c:pt>
                <c:pt idx="7">
                  <c:v>50 - 54</c:v>
                </c:pt>
                <c:pt idx="8">
                  <c:v>55 - 59</c:v>
                </c:pt>
                <c:pt idx="9">
                  <c:v>60 +</c:v>
                </c:pt>
              </c:strCache>
            </c:strRef>
          </c:cat>
          <c:val>
            <c:numRef>
              <c:f>Abbildungen!$E$76:$E$85</c:f>
              <c:numCache>
                <c:formatCode>0.0</c:formatCode>
                <c:ptCount val="10"/>
                <c:pt idx="0">
                  <c:v>6.7673634601933292</c:v>
                </c:pt>
                <c:pt idx="1">
                  <c:v>7.6401005784651765</c:v>
                </c:pt>
                <c:pt idx="2">
                  <c:v>6.99991505589895</c:v>
                </c:pt>
                <c:pt idx="3">
                  <c:v>6.9253474641611383</c:v>
                </c:pt>
                <c:pt idx="4">
                  <c:v>7.0497860704085609</c:v>
                </c:pt>
                <c:pt idx="5">
                  <c:v>8.1567470699119422</c:v>
                </c:pt>
                <c:pt idx="6">
                  <c:v>9.0738489114984322</c:v>
                </c:pt>
                <c:pt idx="7">
                  <c:v>9.466069047319289</c:v>
                </c:pt>
                <c:pt idx="8">
                  <c:v>10.196246889052498</c:v>
                </c:pt>
                <c:pt idx="9">
                  <c:v>11.642965964107347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769-4DD7-BD7D-33A53F268B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965504"/>
        <c:axId val="88955520"/>
      </c:lineChart>
      <c:catAx>
        <c:axId val="88939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8953984"/>
        <c:crosses val="autoZero"/>
        <c:auto val="1"/>
        <c:lblAlgn val="ctr"/>
        <c:lblOffset val="100"/>
        <c:noMultiLvlLbl val="0"/>
      </c:catAx>
      <c:valAx>
        <c:axId val="88953984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88939904"/>
        <c:crosses val="autoZero"/>
        <c:crossBetween val="between"/>
      </c:valAx>
      <c:valAx>
        <c:axId val="88955520"/>
        <c:scaling>
          <c:orientation val="minMax"/>
          <c:max val="16"/>
          <c:min val="0"/>
        </c:scaling>
        <c:delete val="0"/>
        <c:axPos val="r"/>
        <c:numFmt formatCode="#,##0" sourceLinked="0"/>
        <c:majorTickMark val="out"/>
        <c:minorTickMark val="none"/>
        <c:tickLblPos val="nextTo"/>
        <c:crossAx val="88965504"/>
        <c:crosses val="max"/>
        <c:crossBetween val="between"/>
      </c:valAx>
      <c:catAx>
        <c:axId val="889655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88955520"/>
        <c:crosses val="autoZero"/>
        <c:auto val="1"/>
        <c:lblAlgn val="ctr"/>
        <c:lblOffset val="100"/>
        <c:noMultiLvlLbl val="0"/>
      </c:catAx>
      <c:spPr>
        <a:noFill/>
      </c:spPr>
    </c:plotArea>
    <c:legend>
      <c:legendPos val="b"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>
          <a:solidFill>
            <a:schemeClr val="tx1">
              <a:lumMod val="65000"/>
              <a:lumOff val="35000"/>
            </a:schemeClr>
          </a:solidFill>
        </a:defRPr>
      </a:pPr>
      <a:endParaRPr lang="de-D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Abbildungen!$B$75</c:f>
              <c:strCache>
                <c:ptCount val="1"/>
                <c:pt idx="0">
                  <c:v>AU-Tage je 100 Männer</c:v>
                </c:pt>
              </c:strCache>
            </c:strRef>
          </c:tx>
          <c:spPr>
            <a:solidFill>
              <a:srgbClr val="8DA3B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Abbildungen!$A$76:$A$85</c:f>
              <c:strCache>
                <c:ptCount val="10"/>
                <c:pt idx="0">
                  <c:v>15 - 19</c:v>
                </c:pt>
                <c:pt idx="1">
                  <c:v>20 - 24</c:v>
                </c:pt>
                <c:pt idx="2">
                  <c:v>25 - 29</c:v>
                </c:pt>
                <c:pt idx="3">
                  <c:v>30 - 34</c:v>
                </c:pt>
                <c:pt idx="4">
                  <c:v>35 - 39</c:v>
                </c:pt>
                <c:pt idx="5">
                  <c:v>40 - 44</c:v>
                </c:pt>
                <c:pt idx="6">
                  <c:v>45 - 49</c:v>
                </c:pt>
                <c:pt idx="7">
                  <c:v>50 - 54</c:v>
                </c:pt>
                <c:pt idx="8">
                  <c:v>55 - 59</c:v>
                </c:pt>
                <c:pt idx="9">
                  <c:v>60 +</c:v>
                </c:pt>
              </c:strCache>
            </c:strRef>
          </c:cat>
          <c:val>
            <c:numRef>
              <c:f>Abbildungen!$B$76:$B$85</c:f>
              <c:numCache>
                <c:formatCode>0.0</c:formatCode>
                <c:ptCount val="10"/>
                <c:pt idx="0">
                  <c:v>79.661307629108506</c:v>
                </c:pt>
                <c:pt idx="1">
                  <c:v>94.337121784028113</c:v>
                </c:pt>
                <c:pt idx="2">
                  <c:v>134.64354137516469</c:v>
                </c:pt>
                <c:pt idx="3">
                  <c:v>136.14447291227984</c:v>
                </c:pt>
                <c:pt idx="4">
                  <c:v>179.90876944046724</c:v>
                </c:pt>
                <c:pt idx="5">
                  <c:v>217.517705796109</c:v>
                </c:pt>
                <c:pt idx="6">
                  <c:v>252.07124966742205</c:v>
                </c:pt>
                <c:pt idx="7">
                  <c:v>249.55890519137841</c:v>
                </c:pt>
                <c:pt idx="8">
                  <c:v>334.03779117615164</c:v>
                </c:pt>
                <c:pt idx="9">
                  <c:v>512.2032519659291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CB-4F9C-950D-B778FC6F6B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88939904"/>
        <c:axId val="88953984"/>
      </c:barChart>
      <c:lineChart>
        <c:grouping val="standard"/>
        <c:varyColors val="0"/>
        <c:ser>
          <c:idx val="1"/>
          <c:order val="1"/>
          <c:tx>
            <c:strRef>
              <c:f>Abbildungen!$D$75</c:f>
              <c:strCache>
                <c:ptCount val="1"/>
                <c:pt idx="0">
                  <c:v>AU-Fälle je 100 Männer</c:v>
                </c:pt>
              </c:strCache>
            </c:strRef>
          </c:tx>
          <c:spPr>
            <a:ln w="50800">
              <a:solidFill>
                <a:srgbClr val="CFE1EB"/>
              </a:solidFill>
            </a:ln>
          </c:spPr>
          <c:marker>
            <c:symbol val="circle"/>
            <c:size val="6"/>
            <c:spPr>
              <a:solidFill>
                <a:srgbClr val="8DA3B0"/>
              </a:solidFill>
              <a:ln>
                <a:solidFill>
                  <a:schemeClr val="bg1"/>
                </a:solidFill>
              </a:ln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Abbildungen!$A$76:$A$85</c:f>
              <c:strCache>
                <c:ptCount val="10"/>
                <c:pt idx="0">
                  <c:v>15 - 19</c:v>
                </c:pt>
                <c:pt idx="1">
                  <c:v>20 - 24</c:v>
                </c:pt>
                <c:pt idx="2">
                  <c:v>25 - 29</c:v>
                </c:pt>
                <c:pt idx="3">
                  <c:v>30 - 34</c:v>
                </c:pt>
                <c:pt idx="4">
                  <c:v>35 - 39</c:v>
                </c:pt>
                <c:pt idx="5">
                  <c:v>40 - 44</c:v>
                </c:pt>
                <c:pt idx="6">
                  <c:v>45 - 49</c:v>
                </c:pt>
                <c:pt idx="7">
                  <c:v>50 - 54</c:v>
                </c:pt>
                <c:pt idx="8">
                  <c:v>55 - 59</c:v>
                </c:pt>
                <c:pt idx="9">
                  <c:v>60 +</c:v>
                </c:pt>
              </c:strCache>
            </c:strRef>
          </c:cat>
          <c:val>
            <c:numRef>
              <c:f>Abbildungen!$D$76:$D$85</c:f>
              <c:numCache>
                <c:formatCode>0.0</c:formatCode>
                <c:ptCount val="10"/>
                <c:pt idx="0">
                  <c:v>3.38494830272202</c:v>
                </c:pt>
                <c:pt idx="1">
                  <c:v>3.9743236192666043</c:v>
                </c:pt>
                <c:pt idx="2">
                  <c:v>4.3242088424883969</c:v>
                </c:pt>
                <c:pt idx="3">
                  <c:v>4.3434072956097323</c:v>
                </c:pt>
                <c:pt idx="4">
                  <c:v>4.6459860248736522</c:v>
                </c:pt>
                <c:pt idx="5">
                  <c:v>4.8864632154168941</c:v>
                </c:pt>
                <c:pt idx="6">
                  <c:v>5.2606952484930778</c:v>
                </c:pt>
                <c:pt idx="7">
                  <c:v>5.3126923342086956</c:v>
                </c:pt>
                <c:pt idx="8">
                  <c:v>6.4013225391907582</c:v>
                </c:pt>
                <c:pt idx="9">
                  <c:v>7.0102440644092638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4CB-4F9C-950D-B778FC6F6B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965504"/>
        <c:axId val="88955520"/>
      </c:lineChart>
      <c:catAx>
        <c:axId val="88939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8953984"/>
        <c:crosses val="autoZero"/>
        <c:auto val="1"/>
        <c:lblAlgn val="ctr"/>
        <c:lblOffset val="100"/>
        <c:noMultiLvlLbl val="0"/>
      </c:catAx>
      <c:valAx>
        <c:axId val="88953984"/>
        <c:scaling>
          <c:orientation val="minMax"/>
          <c:max val="80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88939904"/>
        <c:crosses val="autoZero"/>
        <c:crossBetween val="between"/>
      </c:valAx>
      <c:valAx>
        <c:axId val="88955520"/>
        <c:scaling>
          <c:orientation val="minMax"/>
          <c:max val="16"/>
          <c:min val="0"/>
        </c:scaling>
        <c:delete val="0"/>
        <c:axPos val="r"/>
        <c:numFmt formatCode="#,##0" sourceLinked="0"/>
        <c:majorTickMark val="out"/>
        <c:minorTickMark val="none"/>
        <c:tickLblPos val="nextTo"/>
        <c:crossAx val="88965504"/>
        <c:crosses val="max"/>
        <c:crossBetween val="between"/>
      </c:valAx>
      <c:catAx>
        <c:axId val="889655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88955520"/>
        <c:crosses val="autoZero"/>
        <c:auto val="1"/>
        <c:lblAlgn val="ctr"/>
        <c:lblOffset val="100"/>
        <c:noMultiLvlLbl val="0"/>
      </c:catAx>
      <c:spPr>
        <a:noFill/>
      </c:spPr>
    </c:plotArea>
    <c:legend>
      <c:legendPos val="b"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>
          <a:solidFill>
            <a:schemeClr val="tx1">
              <a:lumMod val="65000"/>
              <a:lumOff val="35000"/>
            </a:schemeClr>
          </a:solidFill>
        </a:defRPr>
      </a:pPr>
      <a:endParaRPr lang="de-D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Abbildungen!$B$108</c:f>
              <c:strCache>
                <c:ptCount val="1"/>
                <c:pt idx="0">
                  <c:v>Falldauer psychsiche Erkrankungen in Tagen: Nordrhein-Westfalen</c:v>
                </c:pt>
              </c:strCache>
            </c:strRef>
          </c:tx>
          <c:spPr>
            <a:solidFill>
              <a:srgbClr val="EF7D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Abbildungen!$A$109:$A$119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Abbildungen!$B$109:$B$119</c:f>
              <c:numCache>
                <c:formatCode>0.0</c:formatCode>
                <c:ptCount val="11"/>
                <c:pt idx="0">
                  <c:v>32.329705286949036</c:v>
                </c:pt>
                <c:pt idx="1">
                  <c:v>35.514104757440698</c:v>
                </c:pt>
                <c:pt idx="2">
                  <c:v>35.529173641557129</c:v>
                </c:pt>
                <c:pt idx="3">
                  <c:v>37.309182454092173</c:v>
                </c:pt>
                <c:pt idx="4">
                  <c:v>37.194327367346276</c:v>
                </c:pt>
                <c:pt idx="5">
                  <c:v>39.673277153850115</c:v>
                </c:pt>
                <c:pt idx="6">
                  <c:v>41.443497839197804</c:v>
                </c:pt>
                <c:pt idx="7">
                  <c:v>39.747815765995455</c:v>
                </c:pt>
                <c:pt idx="8">
                  <c:v>36.714806541289107</c:v>
                </c:pt>
                <c:pt idx="9">
                  <c:v>38.543852639725408</c:v>
                </c:pt>
                <c:pt idx="10">
                  <c:v>43.010055251927923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7E-4D17-B1B5-85FFBFCC7F6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7"/>
        <c:axId val="566811944"/>
        <c:axId val="566813912"/>
      </c:barChart>
      <c:catAx>
        <c:axId val="566811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66813912"/>
        <c:crosses val="autoZero"/>
        <c:auto val="1"/>
        <c:lblAlgn val="ctr"/>
        <c:lblOffset val="100"/>
        <c:noMultiLvlLbl val="0"/>
      </c:catAx>
      <c:valAx>
        <c:axId val="566813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66811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7504263413354325"/>
          <c:y val="0.51649291562904021"/>
          <c:w val="0.42736425525938926"/>
          <c:h val="0.19810524191912379"/>
        </c:manualLayout>
      </c:layout>
      <c:overlay val="1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>
              <a:lumMod val="65000"/>
              <a:lumOff val="35000"/>
            </a:schemeClr>
          </a:solidFill>
        </a:defRPr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3633"/>
          </a:xfrm>
          <a:prstGeom prst="rect">
            <a:avLst/>
          </a:prstGeom>
        </p:spPr>
        <p:txBody>
          <a:bodyPr vert="horz" lIns="92677" tIns="46338" rIns="92677" bIns="46338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59" cy="493633"/>
          </a:xfrm>
          <a:prstGeom prst="rect">
            <a:avLst/>
          </a:prstGeom>
        </p:spPr>
        <p:txBody>
          <a:bodyPr vert="horz" lIns="92677" tIns="46338" rIns="92677" bIns="46338" rtlCol="0"/>
          <a:lstStyle>
            <a:lvl1pPr algn="r">
              <a:defRPr sz="1200"/>
            </a:lvl1pPr>
          </a:lstStyle>
          <a:p>
            <a:fld id="{1B9C7376-F297-EB4F-AD53-8C25EF060746}" type="datetime1">
              <a:rPr lang="de-DE" smtClean="0"/>
              <a:pPr/>
              <a:t>05.03.2021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377318"/>
            <a:ext cx="2945659" cy="493633"/>
          </a:xfrm>
          <a:prstGeom prst="rect">
            <a:avLst/>
          </a:prstGeom>
        </p:spPr>
        <p:txBody>
          <a:bodyPr vert="horz" lIns="92677" tIns="46338" rIns="92677" bIns="46338" rtlCol="0" anchor="b"/>
          <a:lstStyle>
            <a:lvl1pPr algn="l">
              <a:defRPr sz="1200"/>
            </a:lvl1pPr>
          </a:lstStyle>
          <a:p>
            <a:r>
              <a:rPr lang="de-DE"/>
              <a:t>26.08.2014 | PowerPoint Master | Beispielfolien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5" y="9377318"/>
            <a:ext cx="2945659" cy="493633"/>
          </a:xfrm>
          <a:prstGeom prst="rect">
            <a:avLst/>
          </a:prstGeom>
        </p:spPr>
        <p:txBody>
          <a:bodyPr vert="horz" lIns="92677" tIns="46338" rIns="92677" bIns="46338" rtlCol="0" anchor="b"/>
          <a:lstStyle>
            <a:lvl1pPr algn="r">
              <a:defRPr sz="1200"/>
            </a:lvl1pPr>
          </a:lstStyle>
          <a:p>
            <a:fld id="{BCE0A516-391E-0947-93C9-90AACC23714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23379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3633"/>
          </a:xfrm>
          <a:prstGeom prst="rect">
            <a:avLst/>
          </a:prstGeom>
        </p:spPr>
        <p:txBody>
          <a:bodyPr vert="horz" lIns="92677" tIns="46338" rIns="92677" bIns="46338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3633"/>
          </a:xfrm>
          <a:prstGeom prst="rect">
            <a:avLst/>
          </a:prstGeom>
        </p:spPr>
        <p:txBody>
          <a:bodyPr vert="horz" lIns="92677" tIns="46338" rIns="92677" bIns="46338" rtlCol="0"/>
          <a:lstStyle>
            <a:lvl1pPr algn="r">
              <a:defRPr sz="1200"/>
            </a:lvl1pPr>
          </a:lstStyle>
          <a:p>
            <a:fld id="{5DA8CEED-D38B-7641-B439-22348030BF2C}" type="datetime1">
              <a:rPr lang="de-DE" smtClean="0"/>
              <a:pPr/>
              <a:t>05.03.2021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77" tIns="46338" rIns="92677" bIns="46338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8"/>
            <a:ext cx="5438140" cy="4442698"/>
          </a:xfrm>
          <a:prstGeom prst="rect">
            <a:avLst/>
          </a:prstGeom>
        </p:spPr>
        <p:txBody>
          <a:bodyPr vert="horz" lIns="92677" tIns="46338" rIns="92677" bIns="46338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377318"/>
            <a:ext cx="2945659" cy="493633"/>
          </a:xfrm>
          <a:prstGeom prst="rect">
            <a:avLst/>
          </a:prstGeom>
        </p:spPr>
        <p:txBody>
          <a:bodyPr vert="horz" lIns="92677" tIns="46338" rIns="92677" bIns="46338" rtlCol="0" anchor="b"/>
          <a:lstStyle>
            <a:lvl1pPr algn="l">
              <a:defRPr sz="1200"/>
            </a:lvl1pPr>
          </a:lstStyle>
          <a:p>
            <a:r>
              <a:rPr lang="de-DE"/>
              <a:t>26.08.2014 | PowerPoint Master | Beispielfolien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5" y="9377318"/>
            <a:ext cx="2945659" cy="493633"/>
          </a:xfrm>
          <a:prstGeom prst="rect">
            <a:avLst/>
          </a:prstGeom>
        </p:spPr>
        <p:txBody>
          <a:bodyPr vert="horz" lIns="92677" tIns="46338" rIns="92677" bIns="46338" rtlCol="0" anchor="b"/>
          <a:lstStyle>
            <a:lvl1pPr algn="r">
              <a:defRPr sz="1200"/>
            </a:lvl1pPr>
          </a:lstStyle>
          <a:p>
            <a:fld id="{B53A6432-E3D7-454A-89B9-F3FD83FFBB8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941564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26.08.2014 | PowerPoint Master | Beispielfolien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3A6432-E3D7-454A-89B9-F3FD83FFBB80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5131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26.08.2014 | PowerPoint Master | Beispielfolien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3A6432-E3D7-454A-89B9-F3FD83FFBB80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6852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image" Target="../media/image25.emf"/><Relationship Id="rId3" Type="http://schemas.openxmlformats.org/officeDocument/2006/relationships/image" Target="../media/image15.png"/><Relationship Id="rId7" Type="http://schemas.openxmlformats.org/officeDocument/2006/relationships/image" Target="../media/image19.emf"/><Relationship Id="rId12" Type="http://schemas.openxmlformats.org/officeDocument/2006/relationships/image" Target="../media/image2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emf"/><Relationship Id="rId11" Type="http://schemas.openxmlformats.org/officeDocument/2006/relationships/image" Target="../media/image23.emf"/><Relationship Id="rId5" Type="http://schemas.openxmlformats.org/officeDocument/2006/relationships/image" Target="../media/image17.emf"/><Relationship Id="rId10" Type="http://schemas.openxmlformats.org/officeDocument/2006/relationships/image" Target="../media/image22.emf"/><Relationship Id="rId4" Type="http://schemas.openxmlformats.org/officeDocument/2006/relationships/image" Target="../media/image16.png"/><Relationship Id="rId9" Type="http://schemas.openxmlformats.org/officeDocument/2006/relationships/image" Target="../media/image21.emf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image" Target="../media/image25.emf"/><Relationship Id="rId3" Type="http://schemas.openxmlformats.org/officeDocument/2006/relationships/image" Target="../media/image15.png"/><Relationship Id="rId7" Type="http://schemas.openxmlformats.org/officeDocument/2006/relationships/image" Target="../media/image19.emf"/><Relationship Id="rId12" Type="http://schemas.openxmlformats.org/officeDocument/2006/relationships/image" Target="../media/image2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emf"/><Relationship Id="rId11" Type="http://schemas.openxmlformats.org/officeDocument/2006/relationships/image" Target="../media/image23.emf"/><Relationship Id="rId5" Type="http://schemas.openxmlformats.org/officeDocument/2006/relationships/image" Target="../media/image17.emf"/><Relationship Id="rId10" Type="http://schemas.openxmlformats.org/officeDocument/2006/relationships/image" Target="../media/image22.emf"/><Relationship Id="rId4" Type="http://schemas.openxmlformats.org/officeDocument/2006/relationships/image" Target="../media/image16.png"/><Relationship Id="rId9" Type="http://schemas.openxmlformats.org/officeDocument/2006/relationships/image" Target="../media/image21.emf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6.png"/><Relationship Id="rId7" Type="http://schemas.openxmlformats.org/officeDocument/2006/relationships/image" Target="../media/image20.emf"/><Relationship Id="rId12" Type="http://schemas.openxmlformats.org/officeDocument/2006/relationships/image" Target="../media/image25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emf"/><Relationship Id="rId11" Type="http://schemas.openxmlformats.org/officeDocument/2006/relationships/image" Target="../media/image24.emf"/><Relationship Id="rId5" Type="http://schemas.openxmlformats.org/officeDocument/2006/relationships/image" Target="../media/image18.emf"/><Relationship Id="rId10" Type="http://schemas.openxmlformats.org/officeDocument/2006/relationships/image" Target="../media/image23.emf"/><Relationship Id="rId4" Type="http://schemas.openxmlformats.org/officeDocument/2006/relationships/image" Target="../media/image17.emf"/><Relationship Id="rId9" Type="http://schemas.openxmlformats.org/officeDocument/2006/relationships/image" Target="../media/image22.emf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8.jp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image" Target="../media/image25.emf"/><Relationship Id="rId3" Type="http://schemas.openxmlformats.org/officeDocument/2006/relationships/image" Target="../media/image15.png"/><Relationship Id="rId7" Type="http://schemas.openxmlformats.org/officeDocument/2006/relationships/image" Target="../media/image19.emf"/><Relationship Id="rId12" Type="http://schemas.openxmlformats.org/officeDocument/2006/relationships/image" Target="../media/image2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emf"/><Relationship Id="rId11" Type="http://schemas.openxmlformats.org/officeDocument/2006/relationships/image" Target="../media/image23.emf"/><Relationship Id="rId5" Type="http://schemas.openxmlformats.org/officeDocument/2006/relationships/image" Target="../media/image17.emf"/><Relationship Id="rId10" Type="http://schemas.openxmlformats.org/officeDocument/2006/relationships/image" Target="../media/image22.emf"/><Relationship Id="rId4" Type="http://schemas.openxmlformats.org/officeDocument/2006/relationships/image" Target="../media/image36.png"/><Relationship Id="rId9" Type="http://schemas.openxmlformats.org/officeDocument/2006/relationships/image" Target="../media/image21.emf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image" Target="../media/image25.emf"/><Relationship Id="rId3" Type="http://schemas.openxmlformats.org/officeDocument/2006/relationships/image" Target="../media/image15.png"/><Relationship Id="rId7" Type="http://schemas.openxmlformats.org/officeDocument/2006/relationships/image" Target="../media/image19.emf"/><Relationship Id="rId12" Type="http://schemas.openxmlformats.org/officeDocument/2006/relationships/image" Target="../media/image2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emf"/><Relationship Id="rId11" Type="http://schemas.openxmlformats.org/officeDocument/2006/relationships/image" Target="../media/image23.emf"/><Relationship Id="rId5" Type="http://schemas.openxmlformats.org/officeDocument/2006/relationships/image" Target="../media/image17.emf"/><Relationship Id="rId10" Type="http://schemas.openxmlformats.org/officeDocument/2006/relationships/image" Target="../media/image22.emf"/><Relationship Id="rId4" Type="http://schemas.openxmlformats.org/officeDocument/2006/relationships/image" Target="../media/image36.png"/><Relationship Id="rId9" Type="http://schemas.openxmlformats.org/officeDocument/2006/relationships/image" Target="../media/image21.emf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36.png"/><Relationship Id="rId7" Type="http://schemas.openxmlformats.org/officeDocument/2006/relationships/image" Target="../media/image20.emf"/><Relationship Id="rId12" Type="http://schemas.openxmlformats.org/officeDocument/2006/relationships/image" Target="../media/image25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9.emf"/><Relationship Id="rId11" Type="http://schemas.openxmlformats.org/officeDocument/2006/relationships/image" Target="../media/image24.emf"/><Relationship Id="rId5" Type="http://schemas.openxmlformats.org/officeDocument/2006/relationships/image" Target="../media/image18.emf"/><Relationship Id="rId10" Type="http://schemas.openxmlformats.org/officeDocument/2006/relationships/image" Target="../media/image23.emf"/><Relationship Id="rId4" Type="http://schemas.openxmlformats.org/officeDocument/2006/relationships/image" Target="../media/image17.emf"/><Relationship Id="rId9" Type="http://schemas.openxmlformats.org/officeDocument/2006/relationships/image" Target="../media/image22.emf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- 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>
            <a:extLst>
              <a:ext uri="{FF2B5EF4-FFF2-40B4-BE49-F238E27FC236}">
                <a16:creationId xmlns:a16="http://schemas.microsoft.com/office/drawing/2014/main" id="{326FFF4E-571C-6E44-B2F7-23A33C6579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37620"/>
          <a:stretch/>
        </p:blipFill>
        <p:spPr>
          <a:xfrm>
            <a:off x="-171070" y="-559405"/>
            <a:ext cx="9315069" cy="3867380"/>
          </a:xfrm>
          <a:prstGeom prst="rect">
            <a:avLst/>
          </a:prstGeom>
        </p:spPr>
      </p:pic>
      <p:pic>
        <p:nvPicPr>
          <p:cNvPr id="3" name="Bild 2" descr="d_schwungbogen_landscape@1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97871"/>
            <a:ext cx="9144000" cy="2102642"/>
          </a:xfrm>
          <a:prstGeom prst="rect">
            <a:avLst/>
          </a:prstGeom>
        </p:spPr>
      </p:pic>
      <p:sp>
        <p:nvSpPr>
          <p:cNvPr id="5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3894143"/>
            <a:ext cx="6816725" cy="1249357"/>
          </a:xfrm>
          <a:prstGeom prst="rect">
            <a:avLst/>
          </a:prstGeom>
        </p:spPr>
        <p:txBody>
          <a:bodyPr lIns="108000"/>
          <a:lstStyle>
            <a:lvl1pPr marL="0" indent="0" algn="l">
              <a:spcBef>
                <a:spcPts val="768"/>
              </a:spcBef>
              <a:buNone/>
              <a:defRPr sz="3200" b="1" spc="600">
                <a:solidFill>
                  <a:srgbClr val="EC7D2F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06148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Waveline-Oran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966"/>
            <a:ext cx="9144001" cy="11570"/>
          </a:xfrm>
          <a:prstGeom prst="rect">
            <a:avLst/>
          </a:prstGeom>
        </p:spPr>
      </p:pic>
      <p:pic>
        <p:nvPicPr>
          <p:cNvPr id="18" name="Bild 17" descr="Waveline-Oran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689"/>
            <a:ext cx="9144001" cy="11570"/>
          </a:xfrm>
          <a:prstGeom prst="rect">
            <a:avLst/>
          </a:prstGeom>
        </p:spPr>
      </p:pic>
      <p:sp>
        <p:nvSpPr>
          <p:cNvPr id="23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3549" y="515939"/>
            <a:ext cx="8247063" cy="325437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lang="de-DE" sz="2000" b="1" spc="600" baseline="0" dirty="0">
                <a:solidFill>
                  <a:srgbClr val="EF7D00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860877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spc="600">
                <a:solidFill>
                  <a:srgbClr val="EC7D2F"/>
                </a:solidFill>
                <a:latin typeface="Arial Narrow"/>
                <a:cs typeface="Arial Narrow"/>
              </a:defRPr>
            </a:lvl1pPr>
          </a:lstStyle>
          <a:p>
            <a:r>
              <a:rPr lang="de-DE" dirty="0"/>
              <a:t>05.11.19</a:t>
            </a:r>
          </a:p>
        </p:txBody>
      </p:sp>
      <p:sp>
        <p:nvSpPr>
          <p:cNvPr id="2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77820" y="48541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600">
                <a:solidFill>
                  <a:srgbClr val="EC7D2F"/>
                </a:solidFill>
                <a:latin typeface="Arial Narrow"/>
                <a:cs typeface="Arial Narrow"/>
              </a:defRPr>
            </a:lvl1pPr>
          </a:lstStyle>
          <a:p>
            <a:fld id="{21AF4490-7836-2547-A624-193D2C709D4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Oval 7"/>
          <p:cNvSpPr/>
          <p:nvPr userDrawn="1"/>
        </p:nvSpPr>
        <p:spPr>
          <a:xfrm>
            <a:off x="1449752" y="1623649"/>
            <a:ext cx="2240851" cy="2240851"/>
          </a:xfrm>
          <a:prstGeom prst="ellipse">
            <a:avLst/>
          </a:prstGeom>
          <a:solidFill>
            <a:srgbClr val="EC7D2F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Oval 9"/>
          <p:cNvSpPr/>
          <p:nvPr userDrawn="1"/>
        </p:nvSpPr>
        <p:spPr>
          <a:xfrm>
            <a:off x="3447466" y="1623649"/>
            <a:ext cx="2240851" cy="224085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Oval 10"/>
          <p:cNvSpPr/>
          <p:nvPr userDrawn="1"/>
        </p:nvSpPr>
        <p:spPr>
          <a:xfrm>
            <a:off x="5466584" y="1623649"/>
            <a:ext cx="2240851" cy="2240851"/>
          </a:xfrm>
          <a:prstGeom prst="ellipse">
            <a:avLst/>
          </a:prstGeom>
          <a:solidFill>
            <a:srgbClr val="FFD395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523999" y="2484439"/>
            <a:ext cx="2166603" cy="69849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 b="1" spc="60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>
              <a:defRPr sz="1400">
                <a:latin typeface="Arial"/>
                <a:cs typeface="Arial"/>
              </a:defRPr>
            </a:lvl2pPr>
            <a:lvl3pPr>
              <a:defRPr sz="14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Thema </a:t>
            </a:r>
            <a:br>
              <a:rPr lang="de-DE" dirty="0"/>
            </a:br>
            <a:r>
              <a:rPr lang="de-DE" dirty="0"/>
              <a:t>Nummer 1</a:t>
            </a:r>
          </a:p>
        </p:txBody>
      </p:sp>
      <p:sp>
        <p:nvSpPr>
          <p:cNvPr id="13" name="Textplatzhalt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483978" y="2484439"/>
            <a:ext cx="2204339" cy="69849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 b="1" spc="60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>
              <a:defRPr sz="1400">
                <a:latin typeface="Arial"/>
                <a:cs typeface="Arial"/>
              </a:defRPr>
            </a:lvl2pPr>
            <a:lvl3pPr>
              <a:defRPr sz="14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Thema </a:t>
            </a:r>
            <a:br>
              <a:rPr lang="de-DE" dirty="0"/>
            </a:br>
            <a:r>
              <a:rPr lang="de-DE" dirty="0"/>
              <a:t>Nummer 2</a:t>
            </a:r>
          </a:p>
        </p:txBody>
      </p:sp>
      <p:sp>
        <p:nvSpPr>
          <p:cNvPr id="14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466584" y="2484439"/>
            <a:ext cx="2240851" cy="69849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 b="1" spc="60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>
              <a:defRPr sz="1400">
                <a:latin typeface="Arial"/>
                <a:cs typeface="Arial"/>
              </a:defRPr>
            </a:lvl2pPr>
            <a:lvl3pPr>
              <a:defRPr sz="14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Thema </a:t>
            </a:r>
            <a:br>
              <a:rPr lang="de-DE" dirty="0"/>
            </a:br>
            <a:r>
              <a:rPr lang="de-DE" dirty="0"/>
              <a:t>Nummer 3</a:t>
            </a:r>
          </a:p>
        </p:txBody>
      </p:sp>
    </p:spTree>
    <p:extLst>
      <p:ext uri="{BB962C8B-B14F-4D97-AF65-F5344CB8AC3E}">
        <p14:creationId xmlns:p14="http://schemas.microsoft.com/office/powerpoint/2010/main" val="2567626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Waveline-Oran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966"/>
            <a:ext cx="9144001" cy="11570"/>
          </a:xfrm>
          <a:prstGeom prst="rect">
            <a:avLst/>
          </a:prstGeom>
        </p:spPr>
      </p:pic>
      <p:pic>
        <p:nvPicPr>
          <p:cNvPr id="18" name="Bild 17" descr="Waveline-Oran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689"/>
            <a:ext cx="9144001" cy="11570"/>
          </a:xfrm>
          <a:prstGeom prst="rect">
            <a:avLst/>
          </a:prstGeom>
        </p:spPr>
      </p:pic>
      <p:sp>
        <p:nvSpPr>
          <p:cNvPr id="23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3549" y="515939"/>
            <a:ext cx="8247063" cy="325437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lang="de-DE" sz="2000" b="1" spc="600" baseline="0" dirty="0">
                <a:solidFill>
                  <a:srgbClr val="EF7D00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860877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spc="600">
                <a:solidFill>
                  <a:srgbClr val="EC7D2F"/>
                </a:solidFill>
                <a:latin typeface="Arial Narrow"/>
                <a:cs typeface="Arial Narrow"/>
              </a:defRPr>
            </a:lvl1pPr>
          </a:lstStyle>
          <a:p>
            <a:r>
              <a:rPr lang="de-DE" dirty="0"/>
              <a:t>05.11.19</a:t>
            </a:r>
          </a:p>
        </p:txBody>
      </p:sp>
      <p:sp>
        <p:nvSpPr>
          <p:cNvPr id="2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77820" y="48541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600">
                <a:solidFill>
                  <a:srgbClr val="EC7D2F"/>
                </a:solidFill>
                <a:latin typeface="Arial Narrow"/>
                <a:cs typeface="Arial Narrow"/>
              </a:defRPr>
            </a:lvl1pPr>
          </a:lstStyle>
          <a:p>
            <a:fld id="{21AF4490-7836-2547-A624-193D2C709D4D}" type="slidenum">
              <a:rPr lang="de-DE" smtClean="0"/>
              <a:pPr/>
              <a:t>‹Nr.›</a:t>
            </a:fld>
            <a:endParaRPr lang="de-DE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479432353"/>
              </p:ext>
            </p:extLst>
          </p:nvPr>
        </p:nvGraphicFramePr>
        <p:xfrm>
          <a:off x="865189" y="1309688"/>
          <a:ext cx="7199310" cy="287337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399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97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97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2915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9525" cap="flat" cmpd="sng" algn="ctr">
                      <a:solidFill>
                        <a:srgbClr val="EF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9525" cap="flat" cmpd="sng" algn="ctr">
                      <a:solidFill>
                        <a:srgbClr val="EF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92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9525" cap="flat" cmpd="sng" algn="ctr">
                      <a:solidFill>
                        <a:srgbClr val="EF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9525" cap="flat" cmpd="sng" algn="ctr">
                      <a:solidFill>
                        <a:srgbClr val="EF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092">
                <a:tc>
                  <a:txBody>
                    <a:bodyPr/>
                    <a:lstStyle/>
                    <a:p>
                      <a:endParaRPr lang="de-DE" sz="14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9525" cap="flat" cmpd="sng" algn="ctr">
                      <a:solidFill>
                        <a:srgbClr val="EF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9525" cap="flat" cmpd="sng" algn="ctr">
                      <a:solidFill>
                        <a:srgbClr val="EF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092">
                <a:tc>
                  <a:txBody>
                    <a:bodyPr/>
                    <a:lstStyle/>
                    <a:p>
                      <a:endParaRPr lang="de-DE" sz="1400">
                        <a:latin typeface="Arial Narrow"/>
                        <a:cs typeface="Arial Narrow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7D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9525" cap="flat" cmpd="sng" algn="ctr">
                      <a:solidFill>
                        <a:srgbClr val="EF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7D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9525" cap="flat" cmpd="sng" algn="ctr">
                      <a:solidFill>
                        <a:srgbClr val="EF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7D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092">
                <a:tc>
                  <a:txBody>
                    <a:bodyPr/>
                    <a:lstStyle/>
                    <a:p>
                      <a:endParaRPr lang="de-DE" sz="1400">
                        <a:latin typeface="Arial Narrow"/>
                        <a:cs typeface="Arial Narrow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9525" cap="flat" cmpd="sng" algn="ctr">
                      <a:solidFill>
                        <a:srgbClr val="EF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9525" cap="flat" cmpd="sng" algn="ctr">
                      <a:solidFill>
                        <a:srgbClr val="EF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0092">
                <a:tc>
                  <a:txBody>
                    <a:bodyPr/>
                    <a:lstStyle/>
                    <a:p>
                      <a:endParaRPr lang="de-DE" sz="1400">
                        <a:latin typeface="Arial Narrow"/>
                        <a:cs typeface="Arial Narrow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7D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9525" cap="flat" cmpd="sng" algn="ctr">
                      <a:solidFill>
                        <a:srgbClr val="EF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7D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9525" cap="flat" cmpd="sng" algn="ctr">
                      <a:solidFill>
                        <a:srgbClr val="EF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7D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4036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-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69831" y="1384300"/>
            <a:ext cx="8231869" cy="2828925"/>
          </a:xfrm>
          <a:prstGeom prst="rect">
            <a:avLst/>
          </a:prstGeom>
        </p:spPr>
        <p:txBody>
          <a:bodyPr anchor="t"/>
          <a:lstStyle>
            <a:lvl1pPr marL="285750" indent="-285750">
              <a:lnSpc>
                <a:spcPct val="150000"/>
              </a:lnSpc>
              <a:spcBef>
                <a:spcPts val="72"/>
              </a:spcBef>
              <a:buClr>
                <a:schemeClr val="tx2"/>
              </a:buClr>
              <a:buSzPct val="120000"/>
              <a:buFont typeface="Arial"/>
              <a:buChar char="•"/>
              <a:defRPr sz="1600" b="1" baseline="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 marL="742950" indent="-285750">
              <a:buClr>
                <a:schemeClr val="tx2"/>
              </a:buClr>
              <a:buSzPct val="120000"/>
              <a:buFont typeface="Arial"/>
              <a:buChar char="•"/>
              <a:defRPr sz="1400">
                <a:latin typeface="Arial Narrow"/>
                <a:cs typeface="Arial Narrow"/>
              </a:defRPr>
            </a:lvl2pPr>
            <a:lvl3pPr marL="1143000" indent="-228600">
              <a:lnSpc>
                <a:spcPct val="150000"/>
              </a:lnSpc>
              <a:buClr>
                <a:schemeClr val="tx2"/>
              </a:buClr>
              <a:buSzPct val="120000"/>
              <a:buFont typeface="Arial"/>
              <a:buChar char="•"/>
              <a:defRPr sz="1400">
                <a:solidFill>
                  <a:schemeClr val="tx1"/>
                </a:solidFill>
                <a:latin typeface="Arial Narrow"/>
                <a:cs typeface="Arial Narrow"/>
              </a:defRPr>
            </a:lvl3pPr>
            <a:lvl4pPr marL="1371600" indent="0">
              <a:buClr>
                <a:schemeClr val="tx2"/>
              </a:buClr>
              <a:buSzPct val="120000"/>
              <a:buFont typeface="Arial"/>
              <a:buNone/>
              <a:defRPr sz="1400">
                <a:latin typeface="Arial Narrow"/>
                <a:cs typeface="Arial Narrow"/>
              </a:defRPr>
            </a:lvl4pPr>
          </a:lstStyle>
          <a:p>
            <a:pPr lvl="0"/>
            <a:r>
              <a:rPr lang="de-DE" dirty="0"/>
              <a:t>Aufzählung: Punkt A</a:t>
            </a:r>
          </a:p>
          <a:p>
            <a:pPr lvl="0"/>
            <a:r>
              <a:rPr lang="de-DE" dirty="0"/>
              <a:t>Aufzählung: Punkt B</a:t>
            </a:r>
          </a:p>
          <a:p>
            <a:pPr lvl="0"/>
            <a:r>
              <a:rPr lang="de-DE" dirty="0"/>
              <a:t>Aufzählung: Punkt C</a:t>
            </a:r>
          </a:p>
          <a:p>
            <a:pPr lvl="0"/>
            <a:r>
              <a:rPr lang="de-DE" dirty="0"/>
              <a:t>Aufzählung: Punkt D</a:t>
            </a:r>
          </a:p>
          <a:p>
            <a:pPr lvl="0"/>
            <a:endParaRPr lang="de-DE" dirty="0"/>
          </a:p>
          <a:p>
            <a:pPr lvl="0"/>
            <a:endParaRPr lang="de-DE" dirty="0"/>
          </a:p>
          <a:p>
            <a:pPr lvl="2"/>
            <a:endParaRPr lang="de-DE" dirty="0"/>
          </a:p>
        </p:txBody>
      </p:sp>
      <p:pic>
        <p:nvPicPr>
          <p:cNvPr id="18" name="Bild 17" descr="Waveline-Oran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966"/>
            <a:ext cx="9144001" cy="11570"/>
          </a:xfrm>
          <a:prstGeom prst="rect">
            <a:avLst/>
          </a:prstGeom>
        </p:spPr>
      </p:pic>
      <p:pic>
        <p:nvPicPr>
          <p:cNvPr id="19" name="Bild 18" descr="Waveline-Oran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689"/>
            <a:ext cx="9144001" cy="11570"/>
          </a:xfrm>
          <a:prstGeom prst="rect">
            <a:avLst/>
          </a:prstGeom>
        </p:spPr>
      </p:pic>
      <p:sp>
        <p:nvSpPr>
          <p:cNvPr id="24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3549" y="515939"/>
            <a:ext cx="8247063" cy="325437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lang="de-DE" sz="2000" b="1" spc="600" baseline="0" dirty="0">
                <a:solidFill>
                  <a:srgbClr val="EF7D00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860877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spc="600">
                <a:solidFill>
                  <a:srgbClr val="EC7D2F"/>
                </a:solidFill>
                <a:latin typeface="Arial Narrow"/>
                <a:cs typeface="Arial Narrow"/>
              </a:defRPr>
            </a:lvl1pPr>
          </a:lstStyle>
          <a:p>
            <a:r>
              <a:rPr lang="de-DE" dirty="0"/>
              <a:t>05.11.19</a:t>
            </a:r>
          </a:p>
        </p:txBody>
      </p:sp>
      <p:sp>
        <p:nvSpPr>
          <p:cNvPr id="2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77820" y="48541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600">
                <a:solidFill>
                  <a:srgbClr val="EC7D2F"/>
                </a:solidFill>
                <a:latin typeface="Arial Narrow"/>
                <a:cs typeface="Arial Narrow"/>
              </a:defRPr>
            </a:lvl1pPr>
          </a:lstStyle>
          <a:p>
            <a:fld id="{21AF4490-7836-2547-A624-193D2C709D4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9639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-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69831" y="1384300"/>
            <a:ext cx="8231869" cy="2828925"/>
          </a:xfrm>
          <a:prstGeom prst="rect">
            <a:avLst/>
          </a:prstGeom>
        </p:spPr>
        <p:txBody>
          <a:bodyPr anchor="t"/>
          <a:lstStyle>
            <a:lvl1pPr marL="285750" marR="0" indent="-285750" algn="l" defTabSz="457200" rtl="0" eaLnBrk="1" fontAlgn="auto" latinLnBrk="0" hangingPunct="1">
              <a:lnSpc>
                <a:spcPct val="150000"/>
              </a:lnSpc>
              <a:spcBef>
                <a:spcPts val="72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Wingdings" charset="2"/>
              <a:buChar char="ü"/>
              <a:tabLst/>
              <a:defRPr sz="1600" b="1" baseline="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 marL="457200" marR="0" indent="-285750" algn="l" defTabSz="457200" rtl="0" eaLnBrk="1" fontAlgn="auto" latinLnBrk="0" hangingPunct="1">
              <a:lnSpc>
                <a:spcPct val="150000"/>
              </a:lnSpc>
              <a:spcBef>
                <a:spcPts val="72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Wingdings" charset="2"/>
              <a:buChar char="ü"/>
              <a:tabLst/>
              <a:defRPr sz="1400">
                <a:latin typeface="Arial Narrow"/>
                <a:cs typeface="Arial Narrow"/>
              </a:defRPr>
            </a:lvl2pPr>
            <a:lvl3pPr marL="857250" indent="0">
              <a:buClr>
                <a:schemeClr val="tx2"/>
              </a:buClr>
              <a:buSzPct val="120000"/>
              <a:buFont typeface="Wingdings" charset="2"/>
              <a:buNone/>
              <a:defRPr sz="1400">
                <a:solidFill>
                  <a:schemeClr val="tx1"/>
                </a:solidFill>
                <a:latin typeface="Arial Narrow"/>
                <a:cs typeface="Arial Narrow"/>
              </a:defRPr>
            </a:lvl3pPr>
            <a:lvl4pPr marL="1371600" indent="0">
              <a:buClr>
                <a:schemeClr val="tx2"/>
              </a:buClr>
              <a:buSzPct val="120000"/>
              <a:buFont typeface="Wingdings" charset="2"/>
              <a:buNone/>
              <a:defRPr sz="1400">
                <a:latin typeface="Arial Narrow"/>
                <a:cs typeface="Arial Narrow"/>
              </a:defRPr>
            </a:lvl4pPr>
          </a:lstStyle>
          <a:p>
            <a:pPr lvl="0"/>
            <a:r>
              <a:rPr lang="de-DE" dirty="0"/>
              <a:t>Aufzählung A</a:t>
            </a:r>
          </a:p>
          <a:p>
            <a:pPr lvl="0"/>
            <a:r>
              <a:rPr lang="de-DE" dirty="0"/>
              <a:t>Aufzählung B</a:t>
            </a:r>
          </a:p>
          <a:p>
            <a:pPr lvl="0"/>
            <a:r>
              <a:rPr lang="de-DE" dirty="0"/>
              <a:t>Aufzählung C</a:t>
            </a:r>
          </a:p>
          <a:p>
            <a:pPr lvl="0"/>
            <a:r>
              <a:rPr lang="de-DE" dirty="0"/>
              <a:t>Aufzählung D</a:t>
            </a:r>
          </a:p>
          <a:p>
            <a:pPr marL="1143000" marR="0" lvl="2" indent="-285750" algn="l" defTabSz="457200" rtl="0" eaLnBrk="1" fontAlgn="auto" latinLnBrk="0" hangingPunct="1">
              <a:lnSpc>
                <a:spcPct val="100000"/>
              </a:lnSpc>
              <a:spcBef>
                <a:spcPts val="72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Wingdings" charset="2"/>
              <a:buChar char="ü"/>
              <a:tabLst/>
              <a:defRPr/>
            </a:pPr>
            <a:endParaRPr lang="de-DE" dirty="0"/>
          </a:p>
          <a:p>
            <a:pPr marL="457200" marR="0" lvl="1" indent="-285750" algn="l" defTabSz="457200" rtl="0" eaLnBrk="1" fontAlgn="auto" latinLnBrk="0" hangingPunct="1">
              <a:lnSpc>
                <a:spcPct val="100000"/>
              </a:lnSpc>
              <a:spcBef>
                <a:spcPts val="72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Wingdings" charset="2"/>
              <a:buChar char="ü"/>
              <a:tabLst/>
              <a:defRPr/>
            </a:pPr>
            <a:endParaRPr lang="de-DE" dirty="0"/>
          </a:p>
          <a:p>
            <a:pPr lvl="0"/>
            <a:endParaRPr lang="de-DE" dirty="0"/>
          </a:p>
          <a:p>
            <a:pPr lvl="2"/>
            <a:endParaRPr lang="de-DE" dirty="0"/>
          </a:p>
        </p:txBody>
      </p:sp>
      <p:pic>
        <p:nvPicPr>
          <p:cNvPr id="18" name="Bild 17" descr="Waveline-Oran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966"/>
            <a:ext cx="9144001" cy="11570"/>
          </a:xfrm>
          <a:prstGeom prst="rect">
            <a:avLst/>
          </a:prstGeom>
        </p:spPr>
      </p:pic>
      <p:pic>
        <p:nvPicPr>
          <p:cNvPr id="19" name="Bild 18" descr="Waveline-Oran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689"/>
            <a:ext cx="9144001" cy="11570"/>
          </a:xfrm>
          <a:prstGeom prst="rect">
            <a:avLst/>
          </a:prstGeom>
        </p:spPr>
      </p:pic>
      <p:sp>
        <p:nvSpPr>
          <p:cNvPr id="24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3549" y="515939"/>
            <a:ext cx="8247063" cy="325437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lang="de-DE" sz="2000" b="1" spc="600" baseline="0" dirty="0">
                <a:solidFill>
                  <a:srgbClr val="EF7D00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de-DE" dirty="0"/>
              <a:t>CHECKLISTE</a:t>
            </a:r>
          </a:p>
        </p:txBody>
      </p:sp>
      <p:sp>
        <p:nvSpPr>
          <p:cNvPr id="2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860877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spc="600">
                <a:solidFill>
                  <a:srgbClr val="EC7D2F"/>
                </a:solidFill>
                <a:latin typeface="Arial Narrow"/>
                <a:cs typeface="Arial Narrow"/>
              </a:defRPr>
            </a:lvl1pPr>
          </a:lstStyle>
          <a:p>
            <a:r>
              <a:rPr lang="de-DE" dirty="0"/>
              <a:t>05.11.19</a:t>
            </a:r>
          </a:p>
        </p:txBody>
      </p:sp>
      <p:sp>
        <p:nvSpPr>
          <p:cNvPr id="2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77820" y="48541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600">
                <a:solidFill>
                  <a:srgbClr val="EC7D2F"/>
                </a:solidFill>
                <a:latin typeface="Arial Narrow"/>
                <a:cs typeface="Arial Narrow"/>
              </a:defRPr>
            </a:lvl1pPr>
          </a:lstStyle>
          <a:p>
            <a:fld id="{21AF4490-7836-2547-A624-193D2C709D4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8038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2"/>
          <p:cNvSpPr>
            <a:spLocks noGrp="1"/>
          </p:cNvSpPr>
          <p:nvPr>
            <p:ph type="pic" sz="quarter" idx="19"/>
          </p:nvPr>
        </p:nvSpPr>
        <p:spPr>
          <a:xfrm>
            <a:off x="0" y="-13807"/>
            <a:ext cx="3861164" cy="1835196"/>
          </a:xfrm>
          <a:prstGeom prst="rect">
            <a:avLst/>
          </a:prstGeom>
        </p:spPr>
        <p:txBody>
          <a:bodyPr vert="horz"/>
          <a:lstStyle>
            <a:lvl1pPr>
              <a:defRPr sz="1400">
                <a:latin typeface="Arial Narrow"/>
                <a:cs typeface="Arial Narrow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6" name="Bildplatzhalter 2"/>
          <p:cNvSpPr>
            <a:spLocks noGrp="1"/>
          </p:cNvSpPr>
          <p:nvPr>
            <p:ph type="pic" sz="quarter" idx="20"/>
          </p:nvPr>
        </p:nvSpPr>
        <p:spPr>
          <a:xfrm>
            <a:off x="3861164" y="-13807"/>
            <a:ext cx="2758694" cy="1835196"/>
          </a:xfrm>
          <a:prstGeom prst="rect">
            <a:avLst/>
          </a:prstGeom>
        </p:spPr>
        <p:txBody>
          <a:bodyPr vert="horz"/>
          <a:lstStyle>
            <a:lvl1pPr>
              <a:defRPr sz="1400">
                <a:latin typeface="Arial Narrow"/>
                <a:cs typeface="Arial Narrow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7" name="Bildplatzhalter 2"/>
          <p:cNvSpPr>
            <a:spLocks noGrp="1"/>
          </p:cNvSpPr>
          <p:nvPr>
            <p:ph type="pic" sz="quarter" idx="21"/>
          </p:nvPr>
        </p:nvSpPr>
        <p:spPr>
          <a:xfrm>
            <a:off x="6619858" y="-13807"/>
            <a:ext cx="2524142" cy="1835196"/>
          </a:xfrm>
          <a:prstGeom prst="rect">
            <a:avLst/>
          </a:prstGeom>
        </p:spPr>
        <p:txBody>
          <a:bodyPr vert="horz"/>
          <a:lstStyle>
            <a:lvl1pPr>
              <a:defRPr sz="1400">
                <a:latin typeface="Arial Narrow"/>
                <a:cs typeface="Arial Narrow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2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3549" y="2095781"/>
            <a:ext cx="8247063" cy="763587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lang="de-DE" sz="2000" b="1" spc="600" baseline="0" dirty="0">
                <a:solidFill>
                  <a:srgbClr val="EF7D00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3" name="Textplatzhalter 8"/>
          <p:cNvSpPr>
            <a:spLocks noGrp="1"/>
          </p:cNvSpPr>
          <p:nvPr>
            <p:ph type="body" sz="quarter" idx="15"/>
          </p:nvPr>
        </p:nvSpPr>
        <p:spPr>
          <a:xfrm>
            <a:off x="474287" y="3164109"/>
            <a:ext cx="8231869" cy="119643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72"/>
              </a:spcBef>
              <a:buClr>
                <a:schemeClr val="tx2"/>
              </a:buClr>
              <a:buSzPct val="120000"/>
              <a:buFont typeface="Wingdings" charset="2"/>
              <a:buNone/>
              <a:defRPr sz="1400" spc="0" baseline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860877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spc="600">
                <a:solidFill>
                  <a:srgbClr val="EC7D2F"/>
                </a:solidFill>
                <a:latin typeface="Arial Narrow"/>
                <a:cs typeface="Arial Narrow"/>
              </a:defRPr>
            </a:lvl1pPr>
          </a:lstStyle>
          <a:p>
            <a:r>
              <a:rPr lang="de-DE" dirty="0"/>
              <a:t>05.11.19</a:t>
            </a:r>
          </a:p>
        </p:txBody>
      </p:sp>
      <p:sp>
        <p:nvSpPr>
          <p:cNvPr id="2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77820" y="48541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600">
                <a:solidFill>
                  <a:srgbClr val="EC7D2F"/>
                </a:solidFill>
                <a:latin typeface="Arial Narrow"/>
                <a:cs typeface="Arial Narrow"/>
              </a:defRPr>
            </a:lvl1pPr>
          </a:lstStyle>
          <a:p>
            <a:fld id="{21AF4490-7836-2547-A624-193D2C709D4D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1428750" y="2983684"/>
            <a:ext cx="6088063" cy="0"/>
          </a:xfrm>
          <a:prstGeom prst="line">
            <a:avLst/>
          </a:prstGeom>
          <a:ln w="190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873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- 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5"/>
          </p:nvPr>
        </p:nvSpPr>
        <p:spPr>
          <a:xfrm>
            <a:off x="478744" y="1384300"/>
            <a:ext cx="4391060" cy="2730888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72"/>
              </a:spcBef>
              <a:buNone/>
              <a:defRPr sz="1400" baseline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19"/>
          </p:nvPr>
        </p:nvSpPr>
        <p:spPr>
          <a:xfrm>
            <a:off x="5751404" y="1384301"/>
            <a:ext cx="2959208" cy="2730888"/>
          </a:xfrm>
          <a:prstGeom prst="rect">
            <a:avLst/>
          </a:prstGeom>
        </p:spPr>
        <p:txBody>
          <a:bodyPr vert="horz"/>
          <a:lstStyle>
            <a:lvl1pPr>
              <a:defRPr sz="1400">
                <a:latin typeface="Arial Narrow"/>
                <a:cs typeface="Arial Narrow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pic>
        <p:nvPicPr>
          <p:cNvPr id="16" name="Bild 15" descr="Waveline-Oran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966"/>
            <a:ext cx="9144001" cy="11570"/>
          </a:xfrm>
          <a:prstGeom prst="rect">
            <a:avLst/>
          </a:prstGeom>
        </p:spPr>
      </p:pic>
      <p:pic>
        <p:nvPicPr>
          <p:cNvPr id="17" name="Bild 16" descr="Waveline-Oran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689"/>
            <a:ext cx="9144001" cy="11570"/>
          </a:xfrm>
          <a:prstGeom prst="rect">
            <a:avLst/>
          </a:prstGeom>
        </p:spPr>
      </p:pic>
      <p:sp>
        <p:nvSpPr>
          <p:cNvPr id="23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3549" y="515939"/>
            <a:ext cx="8247063" cy="325437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lang="de-DE" sz="2000" b="1" spc="600" baseline="0" dirty="0">
                <a:solidFill>
                  <a:srgbClr val="EF7D00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860877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spc="600">
                <a:solidFill>
                  <a:srgbClr val="EC7D2F"/>
                </a:solidFill>
                <a:latin typeface="Arial Narrow"/>
                <a:cs typeface="Arial Narrow"/>
              </a:defRPr>
            </a:lvl1pPr>
          </a:lstStyle>
          <a:p>
            <a:r>
              <a:rPr lang="de-DE" dirty="0"/>
              <a:t>05.11.19</a:t>
            </a:r>
          </a:p>
        </p:txBody>
      </p:sp>
      <p:sp>
        <p:nvSpPr>
          <p:cNvPr id="2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77820" y="48541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600">
                <a:solidFill>
                  <a:srgbClr val="EC7D2F"/>
                </a:solidFill>
                <a:latin typeface="Arial Narrow"/>
                <a:cs typeface="Arial Narrow"/>
              </a:defRPr>
            </a:lvl1pPr>
          </a:lstStyle>
          <a:p>
            <a:fld id="{21AF4490-7836-2547-A624-193D2C709D4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0354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- 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5"/>
          </p:nvPr>
        </p:nvSpPr>
        <p:spPr>
          <a:xfrm>
            <a:off x="478744" y="1384300"/>
            <a:ext cx="3762644" cy="2730888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72"/>
              </a:spcBef>
              <a:buNone/>
              <a:defRPr sz="1400" baseline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3" name="Textplatzhalter 8"/>
          <p:cNvSpPr>
            <a:spLocks noGrp="1"/>
          </p:cNvSpPr>
          <p:nvPr>
            <p:ph type="body" sz="quarter" idx="16"/>
          </p:nvPr>
        </p:nvSpPr>
        <p:spPr>
          <a:xfrm>
            <a:off x="4947968" y="1384300"/>
            <a:ext cx="3762644" cy="2730888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72"/>
              </a:spcBef>
              <a:buNone/>
              <a:defRPr sz="1400" baseline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pic>
        <p:nvPicPr>
          <p:cNvPr id="16" name="Bild 15" descr="Waveline-Oran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966"/>
            <a:ext cx="9144001" cy="11570"/>
          </a:xfrm>
          <a:prstGeom prst="rect">
            <a:avLst/>
          </a:prstGeom>
        </p:spPr>
      </p:pic>
      <p:pic>
        <p:nvPicPr>
          <p:cNvPr id="17" name="Bild 16" descr="Waveline-Oran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689"/>
            <a:ext cx="9144001" cy="11570"/>
          </a:xfrm>
          <a:prstGeom prst="rect">
            <a:avLst/>
          </a:prstGeom>
        </p:spPr>
      </p:pic>
      <p:sp>
        <p:nvSpPr>
          <p:cNvPr id="22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3549" y="515939"/>
            <a:ext cx="8247063" cy="325437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lang="de-DE" sz="2000" b="1" spc="600" baseline="0" dirty="0">
                <a:solidFill>
                  <a:srgbClr val="EF7D00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860877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spc="600">
                <a:solidFill>
                  <a:srgbClr val="EC7D2F"/>
                </a:solidFill>
                <a:latin typeface="Arial Narrow"/>
                <a:cs typeface="Arial Narrow"/>
              </a:defRPr>
            </a:lvl1pPr>
          </a:lstStyle>
          <a:p>
            <a:r>
              <a:rPr lang="de-DE" dirty="0"/>
              <a:t>05.11.19</a:t>
            </a:r>
          </a:p>
        </p:txBody>
      </p:sp>
      <p:sp>
        <p:nvSpPr>
          <p:cNvPr id="2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77820" y="48541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600">
                <a:solidFill>
                  <a:srgbClr val="EC7D2F"/>
                </a:solidFill>
                <a:latin typeface="Arial Narrow"/>
                <a:cs typeface="Arial Narrow"/>
              </a:defRPr>
            </a:lvl1pPr>
          </a:lstStyle>
          <a:p>
            <a:fld id="{21AF4490-7836-2547-A624-193D2C709D4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6106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-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5"/>
          </p:nvPr>
        </p:nvSpPr>
        <p:spPr>
          <a:xfrm>
            <a:off x="474287" y="1384300"/>
            <a:ext cx="4694919" cy="1292419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72"/>
              </a:spcBef>
              <a:buNone/>
              <a:defRPr sz="1400" spc="0" baseline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7"/>
          </p:nvPr>
        </p:nvSpPr>
        <p:spPr>
          <a:xfrm>
            <a:off x="5751405" y="1384300"/>
            <a:ext cx="2959208" cy="1292419"/>
          </a:xfrm>
          <a:prstGeom prst="rect">
            <a:avLst/>
          </a:prstGeom>
        </p:spPr>
        <p:txBody>
          <a:bodyPr vert="horz"/>
          <a:lstStyle>
            <a:lvl1pPr>
              <a:defRPr sz="1400">
                <a:latin typeface="Arial Narrow"/>
                <a:cs typeface="Arial Narrow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4" name="Textplatzhalter 8"/>
          <p:cNvSpPr>
            <a:spLocks noGrp="1"/>
          </p:cNvSpPr>
          <p:nvPr>
            <p:ph type="body" sz="quarter" idx="18"/>
          </p:nvPr>
        </p:nvSpPr>
        <p:spPr>
          <a:xfrm>
            <a:off x="474288" y="2822769"/>
            <a:ext cx="4694918" cy="1292419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72"/>
              </a:spcBef>
              <a:buNone/>
              <a:defRPr sz="1400" spc="0" baseline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19"/>
          </p:nvPr>
        </p:nvSpPr>
        <p:spPr>
          <a:xfrm>
            <a:off x="5751404" y="2822769"/>
            <a:ext cx="2959208" cy="1292419"/>
          </a:xfrm>
          <a:prstGeom prst="rect">
            <a:avLst/>
          </a:prstGeom>
        </p:spPr>
        <p:txBody>
          <a:bodyPr vert="horz"/>
          <a:lstStyle>
            <a:lvl1pPr>
              <a:defRPr sz="1400">
                <a:latin typeface="Arial Narrow"/>
                <a:cs typeface="Arial Narrow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pic>
        <p:nvPicPr>
          <p:cNvPr id="18" name="Bild 17" descr="Waveline-Oran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966"/>
            <a:ext cx="9144001" cy="11570"/>
          </a:xfrm>
          <a:prstGeom prst="rect">
            <a:avLst/>
          </a:prstGeom>
        </p:spPr>
      </p:pic>
      <p:pic>
        <p:nvPicPr>
          <p:cNvPr id="19" name="Bild 18" descr="Waveline-Oran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689"/>
            <a:ext cx="9144001" cy="11570"/>
          </a:xfrm>
          <a:prstGeom prst="rect">
            <a:avLst/>
          </a:prstGeom>
        </p:spPr>
      </p:pic>
      <p:sp>
        <p:nvSpPr>
          <p:cNvPr id="24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3549" y="515939"/>
            <a:ext cx="8247063" cy="325437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lang="de-DE" sz="2000" b="1" spc="600" baseline="0" dirty="0">
                <a:solidFill>
                  <a:srgbClr val="EF7D00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860877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spc="600">
                <a:solidFill>
                  <a:srgbClr val="EC7D2F"/>
                </a:solidFill>
                <a:latin typeface="Arial Narrow"/>
                <a:cs typeface="Arial Narrow"/>
              </a:defRPr>
            </a:lvl1pPr>
          </a:lstStyle>
          <a:p>
            <a:r>
              <a:rPr lang="de-DE" dirty="0"/>
              <a:t>05.11.19</a:t>
            </a:r>
          </a:p>
        </p:txBody>
      </p:sp>
      <p:sp>
        <p:nvSpPr>
          <p:cNvPr id="2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77820" y="48541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600">
                <a:solidFill>
                  <a:srgbClr val="EC7D2F"/>
                </a:solidFill>
                <a:latin typeface="Arial Narrow"/>
                <a:cs typeface="Arial Narrow"/>
              </a:defRPr>
            </a:lvl1pPr>
          </a:lstStyle>
          <a:p>
            <a:fld id="{21AF4490-7836-2547-A624-193D2C709D4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02864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-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Waveline-Oran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966"/>
            <a:ext cx="9144001" cy="11570"/>
          </a:xfrm>
          <a:prstGeom prst="rect">
            <a:avLst/>
          </a:prstGeom>
        </p:spPr>
      </p:pic>
      <p:pic>
        <p:nvPicPr>
          <p:cNvPr id="19" name="Bild 18" descr="Waveline-Oran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689"/>
            <a:ext cx="9144001" cy="11570"/>
          </a:xfrm>
          <a:prstGeom prst="rect">
            <a:avLst/>
          </a:prstGeom>
        </p:spPr>
      </p:pic>
      <p:sp>
        <p:nvSpPr>
          <p:cNvPr id="24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3549" y="515939"/>
            <a:ext cx="8247063" cy="325437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lang="de-DE" sz="2000" b="1" spc="600" baseline="0" dirty="0">
                <a:solidFill>
                  <a:srgbClr val="EF7D00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de-DE" dirty="0"/>
              <a:t>DER VORSTAND</a:t>
            </a:r>
          </a:p>
        </p:txBody>
      </p:sp>
      <p:sp>
        <p:nvSpPr>
          <p:cNvPr id="2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860877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spc="600">
                <a:solidFill>
                  <a:srgbClr val="EC7D2F"/>
                </a:solidFill>
                <a:latin typeface="Arial Narrow"/>
                <a:cs typeface="Arial Narrow"/>
              </a:defRPr>
            </a:lvl1pPr>
          </a:lstStyle>
          <a:p>
            <a:r>
              <a:rPr lang="de-DE" dirty="0"/>
              <a:t>05.11.19</a:t>
            </a:r>
          </a:p>
        </p:txBody>
      </p:sp>
      <p:sp>
        <p:nvSpPr>
          <p:cNvPr id="2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77820" y="48541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600">
                <a:solidFill>
                  <a:srgbClr val="EC7D2F"/>
                </a:solidFill>
                <a:latin typeface="Arial Narrow"/>
                <a:cs typeface="Arial Narrow"/>
              </a:defRPr>
            </a:lvl1pPr>
          </a:lstStyle>
          <a:p>
            <a:fld id="{21AF4490-7836-2547-A624-193D2C709D4D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1" name="Grafik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420" y="1480146"/>
            <a:ext cx="1407534" cy="1949493"/>
          </a:xfrm>
          <a:prstGeom prst="rect">
            <a:avLst/>
          </a:prstGeom>
        </p:spPr>
      </p:pic>
      <p:pic>
        <p:nvPicPr>
          <p:cNvPr id="12" name="Grafik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261" y="1480147"/>
            <a:ext cx="1407534" cy="1949493"/>
          </a:xfrm>
          <a:prstGeom prst="rect">
            <a:avLst/>
          </a:prstGeom>
        </p:spPr>
      </p:pic>
      <p:pic>
        <p:nvPicPr>
          <p:cNvPr id="13" name="Grafik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102" y="1480145"/>
            <a:ext cx="1407534" cy="1949494"/>
          </a:xfrm>
          <a:prstGeom prst="rect">
            <a:avLst/>
          </a:prstGeom>
        </p:spPr>
      </p:pic>
      <p:sp>
        <p:nvSpPr>
          <p:cNvPr id="2" name="Textfeld 1"/>
          <p:cNvSpPr txBox="1"/>
          <p:nvPr userDrawn="1"/>
        </p:nvSpPr>
        <p:spPr>
          <a:xfrm>
            <a:off x="2282515" y="3595688"/>
            <a:ext cx="1407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7" name="Textplatzhalter 2"/>
          <p:cNvSpPr txBox="1"/>
          <p:nvPr userDrawn="1"/>
        </p:nvSpPr>
        <p:spPr>
          <a:xfrm>
            <a:off x="2511421" y="3344415"/>
            <a:ext cx="1407534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000">
                <a:latin typeface="Arial Narrow"/>
                <a:ea typeface="Arial Narrow"/>
                <a:cs typeface="Arial Narrow"/>
                <a:sym typeface="Arial Narrow"/>
              </a:defRPr>
            </a:pPr>
            <a:endParaRPr dirty="0"/>
          </a:p>
          <a:p>
            <a:pPr algn="ctr">
              <a:defRPr sz="1000" b="1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dirty="0"/>
              <a:t>Andreas Storm</a:t>
            </a:r>
          </a:p>
          <a:p>
            <a:pPr algn="ctr">
              <a:defRPr sz="10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dirty="0"/>
              <a:t>Vorsitzender </a:t>
            </a:r>
            <a:br>
              <a:rPr dirty="0"/>
            </a:br>
            <a:r>
              <a:rPr dirty="0"/>
              <a:t>des Vorstandes</a:t>
            </a:r>
          </a:p>
        </p:txBody>
      </p:sp>
      <p:sp>
        <p:nvSpPr>
          <p:cNvPr id="20" name="Textplatzhalter 2"/>
          <p:cNvSpPr txBox="1"/>
          <p:nvPr userDrawn="1"/>
        </p:nvSpPr>
        <p:spPr>
          <a:xfrm>
            <a:off x="4191261" y="3363534"/>
            <a:ext cx="1407534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000">
                <a:latin typeface="Arial Narrow"/>
                <a:ea typeface="Arial Narrow"/>
                <a:cs typeface="Arial Narrow"/>
                <a:sym typeface="Arial Narrow"/>
              </a:defRPr>
            </a:pPr>
            <a:endParaRPr dirty="0"/>
          </a:p>
          <a:p>
            <a:pPr algn="ctr">
              <a:defRPr sz="1000" b="1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dirty="0"/>
              <a:t>Dr. Hajo Hessabi</a:t>
            </a:r>
          </a:p>
          <a:p>
            <a:pPr algn="ctr">
              <a:defRPr sz="10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dirty="0"/>
              <a:t>Stv. Vorsitzender </a:t>
            </a:r>
            <a:br>
              <a:rPr lang="de-DE" dirty="0"/>
            </a:br>
            <a:r>
              <a:rPr dirty="0"/>
              <a:t>des Vorstandes</a:t>
            </a:r>
            <a:endParaRPr lang="de-DE" dirty="0"/>
          </a:p>
        </p:txBody>
      </p:sp>
      <p:sp>
        <p:nvSpPr>
          <p:cNvPr id="21" name="Textplatzhalter 2"/>
          <p:cNvSpPr txBox="1"/>
          <p:nvPr userDrawn="1"/>
        </p:nvSpPr>
        <p:spPr>
          <a:xfrm>
            <a:off x="5875643" y="3346003"/>
            <a:ext cx="1402993" cy="4834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000">
                <a:latin typeface="Arial Narrow"/>
                <a:ea typeface="Arial Narrow"/>
                <a:cs typeface="Arial Narrow"/>
                <a:sym typeface="Arial Narrow"/>
              </a:defRPr>
            </a:pPr>
            <a:endParaRPr dirty="0"/>
          </a:p>
          <a:p>
            <a:pPr algn="ctr">
              <a:defRPr sz="1000" b="1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dirty="0"/>
              <a:t>Thomas Bodmer </a:t>
            </a:r>
            <a:endParaRPr sz="1400" dirty="0"/>
          </a:p>
          <a:p>
            <a:pPr algn="ctr">
              <a:defRPr sz="10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dirty="0"/>
              <a:t>Mitglied </a:t>
            </a:r>
            <a:br>
              <a:rPr dirty="0"/>
            </a:br>
            <a:r>
              <a:rPr dirty="0"/>
              <a:t>des Vorstandes</a:t>
            </a:r>
          </a:p>
        </p:txBody>
      </p:sp>
      <p:grpSp>
        <p:nvGrpSpPr>
          <p:cNvPr id="23" name="Gruppieren"/>
          <p:cNvGrpSpPr/>
          <p:nvPr userDrawn="1"/>
        </p:nvGrpSpPr>
        <p:grpSpPr>
          <a:xfrm>
            <a:off x="698806" y="1702387"/>
            <a:ext cx="1562653" cy="1562653"/>
            <a:chOff x="-6797395" y="513768"/>
            <a:chExt cx="1562652" cy="1562652"/>
          </a:xfrm>
        </p:grpSpPr>
        <p:pic>
          <p:nvPicPr>
            <p:cNvPr id="25" name="Bild" descr="Bild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6797395" y="513768"/>
              <a:ext cx="1562652" cy="15626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6" name="Die prägnante  Botschaft  zu dem Inhalt"/>
            <p:cNvSpPr txBox="1"/>
            <p:nvPr/>
          </p:nvSpPr>
          <p:spPr>
            <a:xfrm>
              <a:off x="-6641154" y="811077"/>
              <a:ext cx="1263624" cy="10156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>
                <a:defRPr sz="1600" b="1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rPr sz="1200" b="0" dirty="0"/>
                <a:t>Die</a:t>
              </a:r>
              <a:r>
                <a:rPr lang="de-DE" sz="1200" b="0" baseline="0" dirty="0"/>
                <a:t> DAK-Gesundheit</a:t>
              </a:r>
              <a:br>
                <a:rPr lang="de-DE" sz="1200" b="0" baseline="0" dirty="0"/>
              </a:br>
              <a:r>
                <a:rPr lang="de-DE" sz="1200" b="0" baseline="0" dirty="0"/>
                <a:t>wird von einem</a:t>
              </a:r>
              <a:br>
                <a:rPr lang="de-DE" sz="1200" b="0" baseline="0" dirty="0"/>
              </a:br>
              <a:r>
                <a:rPr lang="de-DE" sz="1200" b="0" baseline="0" dirty="0"/>
                <a:t>hauptamtlichen</a:t>
              </a:r>
              <a:br>
                <a:rPr lang="de-DE" sz="1200" b="0" baseline="0" dirty="0"/>
              </a:br>
              <a:r>
                <a:rPr lang="de-DE" sz="1200" b="0" baseline="0" dirty="0"/>
                <a:t>dreiköpfigen </a:t>
              </a:r>
              <a:br>
                <a:rPr lang="de-DE" sz="1200" b="0" baseline="0" dirty="0"/>
              </a:br>
              <a:r>
                <a:rPr lang="de-DE" sz="1200" b="0" baseline="0" dirty="0"/>
                <a:t>Vorstand geführt.</a:t>
              </a:r>
              <a:endParaRPr sz="1200" b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8606440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nhalt -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Waveline-Oran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966"/>
            <a:ext cx="9144001" cy="11570"/>
          </a:xfrm>
          <a:prstGeom prst="rect">
            <a:avLst/>
          </a:prstGeom>
        </p:spPr>
      </p:pic>
      <p:pic>
        <p:nvPicPr>
          <p:cNvPr id="19" name="Bild 18" descr="Waveline-Oran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689"/>
            <a:ext cx="9144001" cy="11570"/>
          </a:xfrm>
          <a:prstGeom prst="rect">
            <a:avLst/>
          </a:prstGeom>
        </p:spPr>
      </p:pic>
      <p:sp>
        <p:nvSpPr>
          <p:cNvPr id="24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3549" y="515939"/>
            <a:ext cx="8247063" cy="325437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lang="de-DE" sz="2000" b="1" spc="600" baseline="0" dirty="0">
                <a:solidFill>
                  <a:srgbClr val="EF7D00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de-DE" dirty="0"/>
              <a:t>DER VERWALTUNGSRAT</a:t>
            </a:r>
          </a:p>
        </p:txBody>
      </p:sp>
      <p:sp>
        <p:nvSpPr>
          <p:cNvPr id="2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860877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spc="600">
                <a:solidFill>
                  <a:srgbClr val="EC7D2F"/>
                </a:solidFill>
                <a:latin typeface="Arial Narrow"/>
                <a:cs typeface="Arial Narrow"/>
              </a:defRPr>
            </a:lvl1pPr>
          </a:lstStyle>
          <a:p>
            <a:r>
              <a:rPr lang="de-DE" dirty="0"/>
              <a:t>05.11.19</a:t>
            </a:r>
          </a:p>
        </p:txBody>
      </p:sp>
      <p:sp>
        <p:nvSpPr>
          <p:cNvPr id="2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77820" y="48541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600">
                <a:solidFill>
                  <a:srgbClr val="EC7D2F"/>
                </a:solidFill>
                <a:latin typeface="Arial Narrow"/>
                <a:cs typeface="Arial Narrow"/>
              </a:defRPr>
            </a:lvl1pPr>
          </a:lstStyle>
          <a:p>
            <a:fld id="{21AF4490-7836-2547-A624-193D2C709D4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Textfeld 1"/>
          <p:cNvSpPr txBox="1"/>
          <p:nvPr userDrawn="1"/>
        </p:nvSpPr>
        <p:spPr>
          <a:xfrm>
            <a:off x="2282515" y="3595688"/>
            <a:ext cx="1407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7" name="Textplatzhalter 2"/>
          <p:cNvSpPr txBox="1"/>
          <p:nvPr userDrawn="1"/>
        </p:nvSpPr>
        <p:spPr>
          <a:xfrm>
            <a:off x="2816628" y="3503175"/>
            <a:ext cx="1407534" cy="553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0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de-DE" b="1" dirty="0"/>
              <a:t>Dieter Schröder</a:t>
            </a:r>
            <a:br>
              <a:rPr lang="de-DE" dirty="0"/>
            </a:br>
            <a:r>
              <a:rPr lang="de-DE" dirty="0"/>
              <a:t>Vorsitzender </a:t>
            </a:r>
            <a:br>
              <a:rPr lang="de-DE" dirty="0"/>
            </a:br>
            <a:r>
              <a:rPr lang="de-DE" dirty="0"/>
              <a:t>des Verwaltungsrates</a:t>
            </a:r>
          </a:p>
        </p:txBody>
      </p:sp>
      <p:sp>
        <p:nvSpPr>
          <p:cNvPr id="20" name="Textplatzhalter 2"/>
          <p:cNvSpPr txBox="1"/>
          <p:nvPr userDrawn="1"/>
        </p:nvSpPr>
        <p:spPr>
          <a:xfrm>
            <a:off x="4496468" y="3347658"/>
            <a:ext cx="1407534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000">
                <a:latin typeface="Arial Narrow"/>
                <a:ea typeface="Arial Narrow"/>
                <a:cs typeface="Arial Narrow"/>
                <a:sym typeface="Arial Narrow"/>
              </a:defRPr>
            </a:pPr>
            <a:endParaRPr dirty="0"/>
          </a:p>
          <a:p>
            <a:pPr algn="ctr">
              <a:defRPr sz="10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de-DE" b="1" dirty="0"/>
              <a:t>Horst Zöller</a:t>
            </a:r>
            <a:br>
              <a:rPr lang="de-DE" dirty="0"/>
            </a:br>
            <a:r>
              <a:rPr lang="de-DE" dirty="0" err="1"/>
              <a:t>Stv</a:t>
            </a:r>
            <a:r>
              <a:rPr lang="de-DE" dirty="0"/>
              <a:t>. Vorsitzender </a:t>
            </a:r>
            <a:br>
              <a:rPr lang="de-DE" dirty="0"/>
            </a:br>
            <a:r>
              <a:rPr lang="de-DE" dirty="0"/>
              <a:t>des Verwaltungsrates</a:t>
            </a:r>
          </a:p>
        </p:txBody>
      </p:sp>
      <p:grpSp>
        <p:nvGrpSpPr>
          <p:cNvPr id="23" name="Gruppieren"/>
          <p:cNvGrpSpPr/>
          <p:nvPr userDrawn="1"/>
        </p:nvGrpSpPr>
        <p:grpSpPr>
          <a:xfrm>
            <a:off x="1004011" y="1817953"/>
            <a:ext cx="1562653" cy="1562653"/>
            <a:chOff x="-6797395" y="629333"/>
            <a:chExt cx="1562652" cy="1562652"/>
          </a:xfrm>
        </p:grpSpPr>
        <p:pic>
          <p:nvPicPr>
            <p:cNvPr id="25" name="Bild" descr="Bild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6797395" y="629333"/>
              <a:ext cx="1562652" cy="15626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6" name="Die prägnante  Botschaft  zu dem Inhalt"/>
            <p:cNvSpPr txBox="1"/>
            <p:nvPr/>
          </p:nvSpPr>
          <p:spPr>
            <a:xfrm>
              <a:off x="-6728029" y="998084"/>
              <a:ext cx="1453279" cy="8309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>
                <a:defRPr sz="1600" b="1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rPr lang="de-DE" sz="1200" b="0" dirty="0"/>
                <a:t>Als Körperschaft </a:t>
              </a:r>
              <a:br>
                <a:rPr lang="de-DE" sz="1200" b="0" dirty="0"/>
              </a:br>
              <a:r>
                <a:rPr lang="de-DE" sz="1200" b="0" dirty="0"/>
                <a:t>des öffentlichen</a:t>
              </a:r>
              <a:r>
                <a:rPr lang="de-DE" sz="1200" b="0" baseline="0" dirty="0"/>
                <a:t> Rechts </a:t>
              </a:r>
              <a:br>
                <a:rPr lang="de-DE" sz="1200" b="0" baseline="0" dirty="0"/>
              </a:br>
              <a:r>
                <a:rPr lang="de-DE" sz="1200" b="0" baseline="0" dirty="0"/>
                <a:t>hat die DAK-Gesundheit </a:t>
              </a:r>
              <a:br>
                <a:rPr lang="de-DE" sz="1200" b="0" baseline="0" dirty="0"/>
              </a:br>
              <a:r>
                <a:rPr lang="de-DE" sz="1200" b="0" baseline="0" dirty="0"/>
                <a:t>eine Selbstverwaltung.</a:t>
              </a:r>
              <a:endParaRPr sz="1200" b="0" dirty="0"/>
            </a:p>
          </p:txBody>
        </p:sp>
      </p:grpSp>
      <p:pic>
        <p:nvPicPr>
          <p:cNvPr id="22" name="Bild" descr="Bild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09209" y="1817953"/>
            <a:ext cx="1596931" cy="1596931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Die prägnante  Botschaft  zu dem Inhalt"/>
          <p:cNvSpPr txBox="1"/>
          <p:nvPr userDrawn="1"/>
        </p:nvSpPr>
        <p:spPr>
          <a:xfrm>
            <a:off x="6342470" y="2029743"/>
            <a:ext cx="1340945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tIns="45719" rIns="45719" bIns="45719" numCol="1" anchor="t">
            <a:spAutoFit/>
          </a:bodyPr>
          <a:lstStyle/>
          <a:p>
            <a:pPr algn="ctr">
              <a:defRPr sz="16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de-DE" sz="1200" b="0" dirty="0"/>
              <a:t>Das Organ dieser</a:t>
            </a:r>
            <a:br>
              <a:rPr lang="de-DE" sz="1200" b="0" dirty="0"/>
            </a:br>
            <a:r>
              <a:rPr lang="de-DE" sz="1200" b="0" dirty="0"/>
              <a:t>Selbstverwaltung</a:t>
            </a:r>
            <a:br>
              <a:rPr lang="de-DE" sz="1200" b="0" dirty="0"/>
            </a:br>
            <a:r>
              <a:rPr lang="de-DE" sz="1200" b="0" dirty="0"/>
              <a:t>ist</a:t>
            </a:r>
            <a:r>
              <a:rPr lang="de-DE" sz="1200" b="0" baseline="0" dirty="0"/>
              <a:t> der Verwaltungsrat,</a:t>
            </a:r>
            <a:br>
              <a:rPr lang="de-DE" sz="1200" b="0" baseline="0" dirty="0"/>
            </a:br>
            <a:r>
              <a:rPr lang="de-DE" sz="1200" b="0" baseline="0" dirty="0"/>
              <a:t>der sich aus 30</a:t>
            </a:r>
            <a:br>
              <a:rPr lang="de-DE" sz="1200" b="0" baseline="0" dirty="0"/>
            </a:br>
            <a:r>
              <a:rPr lang="de-DE" sz="1200" b="0" baseline="0" dirty="0" err="1"/>
              <a:t>ehrenamtl</a:t>
            </a:r>
            <a:r>
              <a:rPr lang="de-DE" sz="1200" b="0" baseline="0" dirty="0"/>
              <a:t>. Mitgliedern </a:t>
            </a:r>
            <a:br>
              <a:rPr lang="de-DE" sz="1200" b="0" baseline="0" dirty="0"/>
            </a:br>
            <a:r>
              <a:rPr lang="de-DE" sz="1200" b="0" baseline="0" dirty="0"/>
              <a:t>zusammensetzt.</a:t>
            </a:r>
            <a:endParaRPr sz="1200" b="0" dirty="0"/>
          </a:p>
        </p:txBody>
      </p:sp>
      <p:pic>
        <p:nvPicPr>
          <p:cNvPr id="31" name="Grafik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627" y="1480145"/>
            <a:ext cx="1407534" cy="1950999"/>
          </a:xfrm>
          <a:prstGeom prst="rect">
            <a:avLst/>
          </a:prstGeom>
        </p:spPr>
      </p:pic>
      <p:pic>
        <p:nvPicPr>
          <p:cNvPr id="34" name="Grafik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468" y="1480147"/>
            <a:ext cx="1407534" cy="194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161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 - 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1"/>
            <a:ext cx="9144000" cy="3686174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1" y="1271640"/>
            <a:ext cx="8254999" cy="655619"/>
          </a:xfrm>
          <a:prstGeom prst="rect">
            <a:avLst/>
          </a:prstGeom>
        </p:spPr>
        <p:txBody>
          <a:bodyPr lIns="108000"/>
          <a:lstStyle>
            <a:lvl1pPr marL="0" indent="0" algn="ctr">
              <a:spcBef>
                <a:spcPts val="768"/>
              </a:spcBef>
              <a:buNone/>
              <a:defRPr sz="3200" b="1" spc="6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Textplatzhalter 12"/>
          <p:cNvSpPr>
            <a:spLocks noGrp="1"/>
          </p:cNvSpPr>
          <p:nvPr>
            <p:ph type="body" sz="quarter" idx="14"/>
          </p:nvPr>
        </p:nvSpPr>
        <p:spPr>
          <a:xfrm>
            <a:off x="457200" y="2571965"/>
            <a:ext cx="8267700" cy="627717"/>
          </a:xfrm>
          <a:prstGeom prst="rect">
            <a:avLst/>
          </a:prstGeom>
        </p:spPr>
        <p:txBody>
          <a:bodyPr lIns="108000"/>
          <a:lstStyle>
            <a:lvl1pPr marL="0" indent="0" algn="ctr">
              <a:spcBef>
                <a:spcPts val="768"/>
              </a:spcBef>
              <a:buNone/>
              <a:defRPr sz="1800" spc="60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pic>
        <p:nvPicPr>
          <p:cNvPr id="6" name="Bild 5" descr="Waveline-weis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570"/>
          </a:xfrm>
          <a:prstGeom prst="rect">
            <a:avLst/>
          </a:prstGeom>
        </p:spPr>
      </p:pic>
      <p:cxnSp>
        <p:nvCxnSpPr>
          <p:cNvPr id="17" name="Gerade Verbindung 16"/>
          <p:cNvCxnSpPr/>
          <p:nvPr userDrawn="1"/>
        </p:nvCxnSpPr>
        <p:spPr>
          <a:xfrm>
            <a:off x="1428750" y="2198688"/>
            <a:ext cx="6088063" cy="0"/>
          </a:xfrm>
          <a:prstGeom prst="line">
            <a:avLst/>
          </a:prstGeom>
          <a:ln w="1905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860877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spc="600">
                <a:solidFill>
                  <a:srgbClr val="EC7D2F"/>
                </a:solidFill>
                <a:latin typeface="Arial Narrow"/>
                <a:cs typeface="Arial Narrow"/>
              </a:defRPr>
            </a:lvl1pPr>
          </a:lstStyle>
          <a:p>
            <a:r>
              <a:rPr lang="de-DE" dirty="0"/>
              <a:t>05.11.19</a:t>
            </a:r>
          </a:p>
        </p:txBody>
      </p:sp>
      <p:sp>
        <p:nvSpPr>
          <p:cNvPr id="2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77820" y="48541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600">
                <a:solidFill>
                  <a:srgbClr val="EC7D2F"/>
                </a:solidFill>
                <a:latin typeface="Arial Narrow"/>
                <a:cs typeface="Arial Narrow"/>
              </a:defRPr>
            </a:lvl1pPr>
          </a:lstStyle>
          <a:p>
            <a:fld id="{21AF4490-7836-2547-A624-193D2C709D4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36122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nhalt -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Waveline-Oran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966"/>
            <a:ext cx="9144001" cy="11570"/>
          </a:xfrm>
          <a:prstGeom prst="rect">
            <a:avLst/>
          </a:prstGeom>
        </p:spPr>
      </p:pic>
      <p:pic>
        <p:nvPicPr>
          <p:cNvPr id="19" name="Bild 18" descr="Waveline-Oran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689"/>
            <a:ext cx="9144001" cy="11570"/>
          </a:xfrm>
          <a:prstGeom prst="rect">
            <a:avLst/>
          </a:prstGeom>
        </p:spPr>
      </p:pic>
      <p:sp>
        <p:nvSpPr>
          <p:cNvPr id="24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3549" y="515939"/>
            <a:ext cx="8247063" cy="325437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lang="de-DE" sz="2000" b="1" spc="600" baseline="0" dirty="0">
                <a:solidFill>
                  <a:srgbClr val="EF7D00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de-DE" dirty="0"/>
              <a:t>MEILENSTEINE</a:t>
            </a:r>
          </a:p>
        </p:txBody>
      </p:sp>
      <p:sp>
        <p:nvSpPr>
          <p:cNvPr id="2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860877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spc="600">
                <a:solidFill>
                  <a:srgbClr val="EC7D2F"/>
                </a:solidFill>
                <a:latin typeface="Arial Narrow"/>
                <a:cs typeface="Arial Narrow"/>
              </a:defRPr>
            </a:lvl1pPr>
          </a:lstStyle>
          <a:p>
            <a:r>
              <a:rPr lang="de-DE" dirty="0"/>
              <a:t>05.11.19</a:t>
            </a:r>
          </a:p>
        </p:txBody>
      </p:sp>
      <p:sp>
        <p:nvSpPr>
          <p:cNvPr id="2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77820" y="48541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600">
                <a:solidFill>
                  <a:srgbClr val="EC7D2F"/>
                </a:solidFill>
                <a:latin typeface="Arial Narrow"/>
                <a:cs typeface="Arial Narrow"/>
              </a:defRPr>
            </a:lvl1pPr>
          </a:lstStyle>
          <a:p>
            <a:fld id="{21AF4490-7836-2547-A624-193D2C709D4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Textfeld 1"/>
          <p:cNvSpPr txBox="1"/>
          <p:nvPr userDrawn="1"/>
        </p:nvSpPr>
        <p:spPr>
          <a:xfrm>
            <a:off x="2282515" y="3595688"/>
            <a:ext cx="1407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grpSp>
        <p:nvGrpSpPr>
          <p:cNvPr id="21" name="Gruppieren"/>
          <p:cNvGrpSpPr/>
          <p:nvPr userDrawn="1"/>
        </p:nvGrpSpPr>
        <p:grpSpPr>
          <a:xfrm>
            <a:off x="1813305" y="1389102"/>
            <a:ext cx="1319507" cy="1388193"/>
            <a:chOff x="-1" y="0"/>
            <a:chExt cx="1319506" cy="1388192"/>
          </a:xfrm>
        </p:grpSpPr>
        <p:sp>
          <p:nvSpPr>
            <p:cNvPr id="30" name="Rechteck"/>
            <p:cNvSpPr/>
            <p:nvPr/>
          </p:nvSpPr>
          <p:spPr>
            <a:xfrm>
              <a:off x="14215" y="0"/>
              <a:ext cx="1305290" cy="138496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grpSp>
          <p:nvGrpSpPr>
            <p:cNvPr id="32" name="Gruppieren"/>
            <p:cNvGrpSpPr/>
            <p:nvPr/>
          </p:nvGrpSpPr>
          <p:grpSpPr>
            <a:xfrm>
              <a:off x="-1" y="7151"/>
              <a:ext cx="1312818" cy="1381041"/>
              <a:chOff x="0" y="0"/>
              <a:chExt cx="1312816" cy="1381040"/>
            </a:xfrm>
          </p:grpSpPr>
          <p:sp>
            <p:nvSpPr>
              <p:cNvPr id="36" name="Rechteck"/>
              <p:cNvSpPr/>
              <p:nvPr/>
            </p:nvSpPr>
            <p:spPr>
              <a:xfrm>
                <a:off x="2358" y="502167"/>
                <a:ext cx="1304376" cy="878874"/>
              </a:xfrm>
              <a:prstGeom prst="rect">
                <a:avLst/>
              </a:prstGeom>
              <a:solidFill>
                <a:srgbClr val="8DA3B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37" name="AutoShape 4"/>
              <p:cNvSpPr/>
              <p:nvPr/>
            </p:nvSpPr>
            <p:spPr>
              <a:xfrm rot="5400000">
                <a:off x="331319" y="-331320"/>
                <a:ext cx="650178" cy="13128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8611" y="0"/>
                    </a:lnTo>
                    <a:lnTo>
                      <a:pt x="21600" y="10800"/>
                    </a:lnTo>
                    <a:lnTo>
                      <a:pt x="18611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3E53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0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sp>
          <p:nvSpPr>
            <p:cNvPr id="33" name="1774"/>
            <p:cNvSpPr txBox="1"/>
            <p:nvPr/>
          </p:nvSpPr>
          <p:spPr>
            <a:xfrm>
              <a:off x="230981" y="157293"/>
              <a:ext cx="847130" cy="521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defRPr sz="1900" b="1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r>
                <a:t>1774</a:t>
              </a:r>
            </a:p>
          </p:txBody>
        </p:sp>
        <p:sp>
          <p:nvSpPr>
            <p:cNvPr id="35" name="Rectangle 20"/>
            <p:cNvSpPr txBox="1"/>
            <p:nvPr/>
          </p:nvSpPr>
          <p:spPr>
            <a:xfrm>
              <a:off x="20495" y="529029"/>
              <a:ext cx="1268102" cy="62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6799" tIns="46799" rIns="46799" bIns="46799" numCol="1" anchor="b">
              <a:spAutoFit/>
            </a:bodyPr>
            <a:lstStyle/>
            <a:p>
              <a:pPr algn="ctr">
                <a:defRPr sz="1200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rPr dirty="0"/>
                <a:t>Gründung </a:t>
              </a:r>
            </a:p>
            <a:p>
              <a:pPr algn="ctr">
                <a:defRPr sz="1200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rPr dirty="0"/>
                <a:t>der Kasse</a:t>
              </a:r>
            </a:p>
          </p:txBody>
        </p:sp>
      </p:grpSp>
      <p:grpSp>
        <p:nvGrpSpPr>
          <p:cNvPr id="38" name="Gruppieren"/>
          <p:cNvGrpSpPr/>
          <p:nvPr userDrawn="1"/>
        </p:nvGrpSpPr>
        <p:grpSpPr>
          <a:xfrm>
            <a:off x="3201551" y="1396253"/>
            <a:ext cx="1312818" cy="1381041"/>
            <a:chOff x="0" y="0"/>
            <a:chExt cx="1312816" cy="1381040"/>
          </a:xfrm>
        </p:grpSpPr>
        <p:grpSp>
          <p:nvGrpSpPr>
            <p:cNvPr id="39" name="Gruppieren"/>
            <p:cNvGrpSpPr/>
            <p:nvPr/>
          </p:nvGrpSpPr>
          <p:grpSpPr>
            <a:xfrm>
              <a:off x="-1" y="-1"/>
              <a:ext cx="1312818" cy="1381042"/>
              <a:chOff x="0" y="0"/>
              <a:chExt cx="1312816" cy="1381040"/>
            </a:xfrm>
          </p:grpSpPr>
          <p:sp>
            <p:nvSpPr>
              <p:cNvPr id="42" name="Rechteck"/>
              <p:cNvSpPr/>
              <p:nvPr/>
            </p:nvSpPr>
            <p:spPr>
              <a:xfrm>
                <a:off x="2358" y="502167"/>
                <a:ext cx="1304376" cy="878874"/>
              </a:xfrm>
              <a:prstGeom prst="rect">
                <a:avLst/>
              </a:prstGeom>
              <a:solidFill>
                <a:srgbClr val="8DA3B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43" name="AutoShape 4"/>
              <p:cNvSpPr/>
              <p:nvPr/>
            </p:nvSpPr>
            <p:spPr>
              <a:xfrm rot="5400000">
                <a:off x="331319" y="-331320"/>
                <a:ext cx="650178" cy="13128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8611" y="0"/>
                    </a:lnTo>
                    <a:lnTo>
                      <a:pt x="21600" y="10800"/>
                    </a:lnTo>
                    <a:lnTo>
                      <a:pt x="18611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3E53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0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sp>
          <p:nvSpPr>
            <p:cNvPr id="40" name="1930"/>
            <p:cNvSpPr txBox="1"/>
            <p:nvPr/>
          </p:nvSpPr>
          <p:spPr>
            <a:xfrm>
              <a:off x="220819" y="150142"/>
              <a:ext cx="847130" cy="521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defRPr sz="1900" b="1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r>
                <a:t>1930</a:t>
              </a:r>
            </a:p>
          </p:txBody>
        </p:sp>
        <p:sp>
          <p:nvSpPr>
            <p:cNvPr id="41" name="Rectangle 20"/>
            <p:cNvSpPr txBox="1"/>
            <p:nvPr/>
          </p:nvSpPr>
          <p:spPr>
            <a:xfrm>
              <a:off x="2494" y="688575"/>
              <a:ext cx="1283780" cy="449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6799" tIns="46799" rIns="46799" bIns="46799" numCol="1" anchor="b">
              <a:spAutoFit/>
            </a:bodyPr>
            <a:lstStyle/>
            <a:p>
              <a:pPr algn="ctr">
                <a:defRPr sz="1200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t>Umbenennung </a:t>
              </a:r>
              <a:br/>
              <a:r>
                <a:t>zur DAK</a:t>
              </a:r>
            </a:p>
          </p:txBody>
        </p:sp>
      </p:grpSp>
      <p:grpSp>
        <p:nvGrpSpPr>
          <p:cNvPr id="44" name="Gruppieren"/>
          <p:cNvGrpSpPr/>
          <p:nvPr userDrawn="1"/>
        </p:nvGrpSpPr>
        <p:grpSpPr>
          <a:xfrm>
            <a:off x="4589797" y="1396253"/>
            <a:ext cx="1312817" cy="1381041"/>
            <a:chOff x="0" y="0"/>
            <a:chExt cx="1312816" cy="1381040"/>
          </a:xfrm>
        </p:grpSpPr>
        <p:grpSp>
          <p:nvGrpSpPr>
            <p:cNvPr id="45" name="Gruppieren"/>
            <p:cNvGrpSpPr/>
            <p:nvPr/>
          </p:nvGrpSpPr>
          <p:grpSpPr>
            <a:xfrm>
              <a:off x="-1" y="-1"/>
              <a:ext cx="1312818" cy="1381042"/>
              <a:chOff x="0" y="0"/>
              <a:chExt cx="1312816" cy="1381040"/>
            </a:xfrm>
          </p:grpSpPr>
          <p:sp>
            <p:nvSpPr>
              <p:cNvPr id="48" name="Rechteck"/>
              <p:cNvSpPr/>
              <p:nvPr/>
            </p:nvSpPr>
            <p:spPr>
              <a:xfrm>
                <a:off x="2357" y="502167"/>
                <a:ext cx="1304376" cy="878874"/>
              </a:xfrm>
              <a:prstGeom prst="rect">
                <a:avLst/>
              </a:prstGeom>
              <a:solidFill>
                <a:srgbClr val="8DA3B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49" name="AutoShape 4"/>
              <p:cNvSpPr/>
              <p:nvPr/>
            </p:nvSpPr>
            <p:spPr>
              <a:xfrm rot="5400000">
                <a:off x="331319" y="-331320"/>
                <a:ext cx="650178" cy="13128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8611" y="0"/>
                    </a:lnTo>
                    <a:lnTo>
                      <a:pt x="21600" y="10800"/>
                    </a:lnTo>
                    <a:lnTo>
                      <a:pt x="18611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3E53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0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sp>
          <p:nvSpPr>
            <p:cNvPr id="46" name="1995"/>
            <p:cNvSpPr txBox="1"/>
            <p:nvPr/>
          </p:nvSpPr>
          <p:spPr>
            <a:xfrm>
              <a:off x="221227" y="150142"/>
              <a:ext cx="847130" cy="521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defRPr sz="1900" b="1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r>
                <a:t>1995</a:t>
              </a:r>
            </a:p>
          </p:txBody>
        </p:sp>
        <p:sp>
          <p:nvSpPr>
            <p:cNvPr id="47" name="Rectangle 20"/>
            <p:cNvSpPr txBox="1"/>
            <p:nvPr/>
          </p:nvSpPr>
          <p:spPr>
            <a:xfrm>
              <a:off x="4284" y="688575"/>
              <a:ext cx="1281016" cy="449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6799" tIns="46799" rIns="46799" bIns="46799" numCol="1" anchor="b">
              <a:spAutoFit/>
            </a:bodyPr>
            <a:lstStyle/>
            <a:p>
              <a:pPr algn="ctr">
                <a:defRPr sz="1200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t>Gründung der </a:t>
              </a:r>
              <a:br/>
              <a:r>
                <a:t>DAK-Pflegekasse</a:t>
              </a:r>
            </a:p>
          </p:txBody>
        </p:sp>
      </p:grpSp>
      <p:grpSp>
        <p:nvGrpSpPr>
          <p:cNvPr id="50" name="Gruppieren"/>
          <p:cNvGrpSpPr/>
          <p:nvPr userDrawn="1"/>
        </p:nvGrpSpPr>
        <p:grpSpPr>
          <a:xfrm>
            <a:off x="5978043" y="1396253"/>
            <a:ext cx="1312817" cy="1381041"/>
            <a:chOff x="0" y="0"/>
            <a:chExt cx="1312816" cy="1381040"/>
          </a:xfrm>
        </p:grpSpPr>
        <p:grpSp>
          <p:nvGrpSpPr>
            <p:cNvPr id="51" name="Gruppieren"/>
            <p:cNvGrpSpPr/>
            <p:nvPr/>
          </p:nvGrpSpPr>
          <p:grpSpPr>
            <a:xfrm>
              <a:off x="-1" y="-1"/>
              <a:ext cx="1312818" cy="1381042"/>
              <a:chOff x="0" y="0"/>
              <a:chExt cx="1312816" cy="1381040"/>
            </a:xfrm>
          </p:grpSpPr>
          <p:sp>
            <p:nvSpPr>
              <p:cNvPr id="54" name="Rechteck"/>
              <p:cNvSpPr/>
              <p:nvPr/>
            </p:nvSpPr>
            <p:spPr>
              <a:xfrm>
                <a:off x="2357" y="502167"/>
                <a:ext cx="1304376" cy="878874"/>
              </a:xfrm>
              <a:prstGeom prst="rect">
                <a:avLst/>
              </a:prstGeom>
              <a:solidFill>
                <a:srgbClr val="8DA3B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5" name="AutoShape 4"/>
              <p:cNvSpPr/>
              <p:nvPr/>
            </p:nvSpPr>
            <p:spPr>
              <a:xfrm rot="5400000">
                <a:off x="331319" y="-331320"/>
                <a:ext cx="650178" cy="13128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8611" y="0"/>
                    </a:lnTo>
                    <a:lnTo>
                      <a:pt x="21600" y="10800"/>
                    </a:lnTo>
                    <a:lnTo>
                      <a:pt x="18611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3E53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0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sp>
          <p:nvSpPr>
            <p:cNvPr id="52" name="2010"/>
            <p:cNvSpPr txBox="1"/>
            <p:nvPr/>
          </p:nvSpPr>
          <p:spPr>
            <a:xfrm>
              <a:off x="240160" y="150142"/>
              <a:ext cx="847130" cy="521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defRPr sz="1900" b="1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r>
                <a:t>2010</a:t>
              </a:r>
            </a:p>
          </p:txBody>
        </p:sp>
        <p:sp>
          <p:nvSpPr>
            <p:cNvPr id="53" name="Rectangle 20"/>
            <p:cNvSpPr txBox="1"/>
            <p:nvPr/>
          </p:nvSpPr>
          <p:spPr>
            <a:xfrm>
              <a:off x="25833" y="688575"/>
              <a:ext cx="1275785" cy="62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6799" tIns="46799" rIns="46799" bIns="46799" numCol="1" anchor="b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r>
                <a:t>Fusion mit der HH Münchener Krankenkasse</a:t>
              </a:r>
            </a:p>
          </p:txBody>
        </p:sp>
      </p:grpSp>
      <p:grpSp>
        <p:nvGrpSpPr>
          <p:cNvPr id="56" name="Gruppieren"/>
          <p:cNvGrpSpPr/>
          <p:nvPr userDrawn="1"/>
        </p:nvGrpSpPr>
        <p:grpSpPr>
          <a:xfrm>
            <a:off x="1813306" y="2854035"/>
            <a:ext cx="1312817" cy="1381041"/>
            <a:chOff x="0" y="0"/>
            <a:chExt cx="1312816" cy="1381039"/>
          </a:xfrm>
        </p:grpSpPr>
        <p:grpSp>
          <p:nvGrpSpPr>
            <p:cNvPr id="57" name="Gruppieren"/>
            <p:cNvGrpSpPr/>
            <p:nvPr/>
          </p:nvGrpSpPr>
          <p:grpSpPr>
            <a:xfrm>
              <a:off x="-1" y="-1"/>
              <a:ext cx="1312818" cy="1381041"/>
              <a:chOff x="0" y="0"/>
              <a:chExt cx="1312816" cy="1381039"/>
            </a:xfrm>
          </p:grpSpPr>
          <p:sp>
            <p:nvSpPr>
              <p:cNvPr id="60" name="Rechteck"/>
              <p:cNvSpPr/>
              <p:nvPr/>
            </p:nvSpPr>
            <p:spPr>
              <a:xfrm>
                <a:off x="2358" y="502166"/>
                <a:ext cx="1304376" cy="878874"/>
              </a:xfrm>
              <a:prstGeom prst="rect">
                <a:avLst/>
              </a:prstGeom>
              <a:solidFill>
                <a:srgbClr val="8DA3B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61" name="AutoShape 4"/>
              <p:cNvSpPr/>
              <p:nvPr/>
            </p:nvSpPr>
            <p:spPr>
              <a:xfrm rot="5400000">
                <a:off x="331319" y="-331320"/>
                <a:ext cx="650178" cy="13128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8611" y="0"/>
                    </a:lnTo>
                    <a:lnTo>
                      <a:pt x="21600" y="10800"/>
                    </a:lnTo>
                    <a:lnTo>
                      <a:pt x="18611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3E53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0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sp>
          <p:nvSpPr>
            <p:cNvPr id="58" name="2012"/>
            <p:cNvSpPr txBox="1"/>
            <p:nvPr/>
          </p:nvSpPr>
          <p:spPr>
            <a:xfrm>
              <a:off x="241792" y="140160"/>
              <a:ext cx="847129" cy="521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defRPr sz="1900" b="1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r>
                <a:t>2012</a:t>
              </a:r>
            </a:p>
          </p:txBody>
        </p:sp>
        <p:sp>
          <p:nvSpPr>
            <p:cNvPr id="59" name="Rectangle 20"/>
            <p:cNvSpPr txBox="1"/>
            <p:nvPr/>
          </p:nvSpPr>
          <p:spPr>
            <a:xfrm>
              <a:off x="8061" y="698450"/>
              <a:ext cx="1283781" cy="62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6799" tIns="46799" rIns="46799" bIns="46799" numCol="1" anchor="b">
              <a:spAutoFit/>
            </a:bodyPr>
            <a:lstStyle/>
            <a:p>
              <a:pPr algn="ctr">
                <a:defRPr sz="1200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t>Fusion mit der </a:t>
              </a:r>
            </a:p>
            <a:p>
              <a:pPr algn="ctr">
                <a:defRPr sz="1200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t>BKK </a:t>
              </a:r>
              <a:br/>
              <a:r>
                <a:t>Gesundheit</a:t>
              </a:r>
            </a:p>
          </p:txBody>
        </p:sp>
      </p:grpSp>
      <p:grpSp>
        <p:nvGrpSpPr>
          <p:cNvPr id="62" name="Gruppieren"/>
          <p:cNvGrpSpPr/>
          <p:nvPr userDrawn="1"/>
        </p:nvGrpSpPr>
        <p:grpSpPr>
          <a:xfrm>
            <a:off x="3201551" y="2854035"/>
            <a:ext cx="1312818" cy="1381041"/>
            <a:chOff x="0" y="0"/>
            <a:chExt cx="1312816" cy="1381039"/>
          </a:xfrm>
        </p:grpSpPr>
        <p:grpSp>
          <p:nvGrpSpPr>
            <p:cNvPr id="63" name="Gruppieren"/>
            <p:cNvGrpSpPr/>
            <p:nvPr/>
          </p:nvGrpSpPr>
          <p:grpSpPr>
            <a:xfrm>
              <a:off x="-1" y="-1"/>
              <a:ext cx="1312818" cy="1381041"/>
              <a:chOff x="0" y="0"/>
              <a:chExt cx="1312816" cy="1381039"/>
            </a:xfrm>
          </p:grpSpPr>
          <p:sp>
            <p:nvSpPr>
              <p:cNvPr id="66" name="Rechteck"/>
              <p:cNvSpPr/>
              <p:nvPr/>
            </p:nvSpPr>
            <p:spPr>
              <a:xfrm>
                <a:off x="2358" y="502166"/>
                <a:ext cx="1304376" cy="878874"/>
              </a:xfrm>
              <a:prstGeom prst="rect">
                <a:avLst/>
              </a:prstGeom>
              <a:solidFill>
                <a:srgbClr val="8DA3B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67" name="AutoShape 4"/>
              <p:cNvSpPr/>
              <p:nvPr/>
            </p:nvSpPr>
            <p:spPr>
              <a:xfrm rot="5400000">
                <a:off x="331319" y="-331320"/>
                <a:ext cx="650178" cy="13128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8611" y="0"/>
                    </a:lnTo>
                    <a:lnTo>
                      <a:pt x="21600" y="10800"/>
                    </a:lnTo>
                    <a:lnTo>
                      <a:pt x="18611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3E53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0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sp>
          <p:nvSpPr>
            <p:cNvPr id="64" name="2013"/>
            <p:cNvSpPr txBox="1"/>
            <p:nvPr/>
          </p:nvSpPr>
          <p:spPr>
            <a:xfrm>
              <a:off x="241331" y="140160"/>
              <a:ext cx="847130" cy="521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defRPr sz="1900" b="1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r>
                <a:t>2013</a:t>
              </a:r>
            </a:p>
          </p:txBody>
        </p:sp>
        <p:sp>
          <p:nvSpPr>
            <p:cNvPr id="65" name="Rectangle 20"/>
            <p:cNvSpPr txBox="1"/>
            <p:nvPr/>
          </p:nvSpPr>
          <p:spPr>
            <a:xfrm>
              <a:off x="20783" y="698450"/>
              <a:ext cx="1275781" cy="449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6799" tIns="46799" rIns="46799" bIns="46799" numCol="1" anchor="b">
              <a:spAutoFit/>
            </a:bodyPr>
            <a:lstStyle/>
            <a:p>
              <a:pPr algn="ctr">
                <a:defRPr sz="1200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t>Fusion mit</a:t>
              </a:r>
              <a:br/>
              <a:r>
                <a:t>der St. Gobain BKK</a:t>
              </a:r>
            </a:p>
          </p:txBody>
        </p:sp>
      </p:grpSp>
      <p:grpSp>
        <p:nvGrpSpPr>
          <p:cNvPr id="68" name="Gruppieren"/>
          <p:cNvGrpSpPr/>
          <p:nvPr userDrawn="1"/>
        </p:nvGrpSpPr>
        <p:grpSpPr>
          <a:xfrm>
            <a:off x="4589797" y="2854035"/>
            <a:ext cx="1312817" cy="1381041"/>
            <a:chOff x="0" y="0"/>
            <a:chExt cx="1312816" cy="1381039"/>
          </a:xfrm>
        </p:grpSpPr>
        <p:grpSp>
          <p:nvGrpSpPr>
            <p:cNvPr id="69" name="Gruppieren"/>
            <p:cNvGrpSpPr/>
            <p:nvPr/>
          </p:nvGrpSpPr>
          <p:grpSpPr>
            <a:xfrm>
              <a:off x="-1" y="-1"/>
              <a:ext cx="1312818" cy="1381041"/>
              <a:chOff x="0" y="0"/>
              <a:chExt cx="1312816" cy="1381039"/>
            </a:xfrm>
          </p:grpSpPr>
          <p:sp>
            <p:nvSpPr>
              <p:cNvPr id="72" name="Rechteck"/>
              <p:cNvSpPr/>
              <p:nvPr/>
            </p:nvSpPr>
            <p:spPr>
              <a:xfrm>
                <a:off x="2357" y="502166"/>
                <a:ext cx="1304376" cy="878874"/>
              </a:xfrm>
              <a:prstGeom prst="rect">
                <a:avLst/>
              </a:prstGeom>
              <a:solidFill>
                <a:srgbClr val="8DA3B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73" name="AutoShape 4"/>
              <p:cNvSpPr/>
              <p:nvPr/>
            </p:nvSpPr>
            <p:spPr>
              <a:xfrm rot="5400000">
                <a:off x="331319" y="-331320"/>
                <a:ext cx="650178" cy="13128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8611" y="0"/>
                    </a:lnTo>
                    <a:lnTo>
                      <a:pt x="21600" y="10800"/>
                    </a:lnTo>
                    <a:lnTo>
                      <a:pt x="18611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3E53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0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sp>
          <p:nvSpPr>
            <p:cNvPr id="70" name="2015"/>
            <p:cNvSpPr txBox="1"/>
            <p:nvPr/>
          </p:nvSpPr>
          <p:spPr>
            <a:xfrm>
              <a:off x="251557" y="140160"/>
              <a:ext cx="847129" cy="521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defRPr sz="1900" b="1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r>
                <a:t>2015</a:t>
              </a:r>
            </a:p>
          </p:txBody>
        </p:sp>
        <p:sp>
          <p:nvSpPr>
            <p:cNvPr id="71" name="Rectangle 20"/>
            <p:cNvSpPr txBox="1"/>
            <p:nvPr/>
          </p:nvSpPr>
          <p:spPr>
            <a:xfrm>
              <a:off x="16252" y="698450"/>
              <a:ext cx="1280312" cy="449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6799" tIns="46799" rIns="46799" bIns="46799" numCol="1" anchor="b">
              <a:spAutoFit/>
            </a:bodyPr>
            <a:lstStyle/>
            <a:p>
              <a:pPr algn="ctr">
                <a:defRPr sz="1200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t>Fusion mit </a:t>
              </a:r>
              <a:br/>
              <a:r>
                <a:t>der Shell BKK/LIFE</a:t>
              </a:r>
            </a:p>
          </p:txBody>
        </p:sp>
      </p:grpSp>
      <p:grpSp>
        <p:nvGrpSpPr>
          <p:cNvPr id="74" name="Gruppieren"/>
          <p:cNvGrpSpPr/>
          <p:nvPr userDrawn="1"/>
        </p:nvGrpSpPr>
        <p:grpSpPr>
          <a:xfrm>
            <a:off x="5978043" y="2854035"/>
            <a:ext cx="1312817" cy="1381041"/>
            <a:chOff x="0" y="0"/>
            <a:chExt cx="1312816" cy="1381039"/>
          </a:xfrm>
        </p:grpSpPr>
        <p:grpSp>
          <p:nvGrpSpPr>
            <p:cNvPr id="75" name="Gruppieren"/>
            <p:cNvGrpSpPr/>
            <p:nvPr/>
          </p:nvGrpSpPr>
          <p:grpSpPr>
            <a:xfrm>
              <a:off x="-1" y="-1"/>
              <a:ext cx="1312818" cy="1381041"/>
              <a:chOff x="0" y="0"/>
              <a:chExt cx="1312816" cy="1381039"/>
            </a:xfrm>
          </p:grpSpPr>
          <p:sp>
            <p:nvSpPr>
              <p:cNvPr id="78" name="Rechteck"/>
              <p:cNvSpPr/>
              <p:nvPr/>
            </p:nvSpPr>
            <p:spPr>
              <a:xfrm>
                <a:off x="2357" y="502166"/>
                <a:ext cx="1304376" cy="878874"/>
              </a:xfrm>
              <a:prstGeom prst="rect">
                <a:avLst/>
              </a:prstGeom>
              <a:solidFill>
                <a:srgbClr val="8DA3B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79" name="AutoShape 4"/>
              <p:cNvSpPr/>
              <p:nvPr/>
            </p:nvSpPr>
            <p:spPr>
              <a:xfrm rot="5400000">
                <a:off x="331319" y="-331320"/>
                <a:ext cx="650178" cy="13128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8611" y="0"/>
                    </a:lnTo>
                    <a:lnTo>
                      <a:pt x="21600" y="10800"/>
                    </a:lnTo>
                    <a:lnTo>
                      <a:pt x="18611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3E53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0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sp>
          <p:nvSpPr>
            <p:cNvPr id="76" name="2016"/>
            <p:cNvSpPr txBox="1"/>
            <p:nvPr/>
          </p:nvSpPr>
          <p:spPr>
            <a:xfrm>
              <a:off x="242023" y="140160"/>
              <a:ext cx="847130" cy="521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defRPr sz="1900" b="1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r>
                <a:t>2016</a:t>
              </a:r>
            </a:p>
          </p:txBody>
        </p:sp>
        <p:sp>
          <p:nvSpPr>
            <p:cNvPr id="77" name="Rectangle 20"/>
            <p:cNvSpPr txBox="1"/>
            <p:nvPr/>
          </p:nvSpPr>
          <p:spPr>
            <a:xfrm>
              <a:off x="9915" y="698450"/>
              <a:ext cx="1283780" cy="62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6799" tIns="46799" rIns="46799" bIns="46799" numCol="1" anchor="b">
              <a:spAutoFit/>
            </a:bodyPr>
            <a:lstStyle/>
            <a:p>
              <a:pPr algn="ctr">
                <a:defRPr sz="1200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rPr dirty="0"/>
                <a:t>Fusion mit</a:t>
              </a:r>
              <a:br>
                <a:rPr dirty="0"/>
              </a:br>
              <a:r>
                <a:rPr dirty="0"/>
                <a:t>der BKK</a:t>
              </a:r>
            </a:p>
            <a:p>
              <a:pPr algn="ctr">
                <a:defRPr sz="1200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rPr dirty="0"/>
                <a:t>Beiersdorf</a:t>
              </a:r>
            </a:p>
          </p:txBody>
        </p:sp>
      </p:grpSp>
      <p:sp>
        <p:nvSpPr>
          <p:cNvPr id="80" name="Heute"/>
          <p:cNvSpPr txBox="1"/>
          <p:nvPr userDrawn="1"/>
        </p:nvSpPr>
        <p:spPr>
          <a:xfrm>
            <a:off x="7516439" y="2949425"/>
            <a:ext cx="781698" cy="4456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100">
                <a:solidFill>
                  <a:srgbClr val="EF7D00"/>
                </a:solidFill>
                <a:latin typeface="SignPainter-HouseScript"/>
                <a:ea typeface="SignPainter-HouseScript"/>
                <a:cs typeface="SignPainter-HouseScript"/>
                <a:sym typeface="SignPainter-HouseScript"/>
              </a:defRPr>
            </a:lvl1pPr>
          </a:lstStyle>
          <a:p>
            <a:r>
              <a:t>Heute</a:t>
            </a:r>
          </a:p>
        </p:txBody>
      </p:sp>
      <p:sp>
        <p:nvSpPr>
          <p:cNvPr id="81" name="Verbindungslinie"/>
          <p:cNvSpPr/>
          <p:nvPr userDrawn="1"/>
        </p:nvSpPr>
        <p:spPr>
          <a:xfrm>
            <a:off x="8122570" y="2806933"/>
            <a:ext cx="375325" cy="6268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383" h="17390" extrusionOk="0">
                <a:moveTo>
                  <a:pt x="0" y="3953"/>
                </a:moveTo>
                <a:cubicBezTo>
                  <a:pt x="16064" y="-4210"/>
                  <a:pt x="21600" y="269"/>
                  <a:pt x="16607" y="17390"/>
                </a:cubicBezTo>
              </a:path>
            </a:pathLst>
          </a:custGeom>
          <a:ln w="25400">
            <a:solidFill>
              <a:srgbClr val="EF7D00"/>
            </a:solidFill>
            <a:tailEnd type="triangle"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9870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-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860877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spc="600">
                <a:solidFill>
                  <a:srgbClr val="EC7D2F"/>
                </a:solidFill>
                <a:latin typeface="Arial Narrow"/>
                <a:cs typeface="Arial Narrow"/>
              </a:defRPr>
            </a:lvl1pPr>
          </a:lstStyle>
          <a:p>
            <a:r>
              <a:rPr lang="de-DE" dirty="0"/>
              <a:t>05.11.19</a:t>
            </a:r>
          </a:p>
        </p:txBody>
      </p:sp>
      <p:sp>
        <p:nvSpPr>
          <p:cNvPr id="2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77820" y="48541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600">
                <a:solidFill>
                  <a:srgbClr val="EC7D2F"/>
                </a:solidFill>
                <a:latin typeface="Arial Narrow"/>
                <a:cs typeface="Arial Narrow"/>
              </a:defRPr>
            </a:lvl1pPr>
          </a:lstStyle>
          <a:p>
            <a:fld id="{21AF4490-7836-2547-A624-193D2C709D4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428436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 -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Waveline-Oran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966"/>
            <a:ext cx="9144001" cy="11570"/>
          </a:xfrm>
          <a:prstGeom prst="rect">
            <a:avLst/>
          </a:prstGeom>
        </p:spPr>
      </p:pic>
      <p:pic>
        <p:nvPicPr>
          <p:cNvPr id="19" name="Bild 18" descr="Waveline-Oran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689"/>
            <a:ext cx="9144001" cy="11570"/>
          </a:xfrm>
          <a:prstGeom prst="rect">
            <a:avLst/>
          </a:prstGeom>
        </p:spPr>
      </p:pic>
      <p:sp>
        <p:nvSpPr>
          <p:cNvPr id="24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3549" y="515939"/>
            <a:ext cx="8247063" cy="325437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lang="de-DE" sz="2000" b="1" spc="600" baseline="0" dirty="0">
                <a:solidFill>
                  <a:srgbClr val="EF7D00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de-DE" dirty="0"/>
              <a:t>FARBEN</a:t>
            </a:r>
          </a:p>
        </p:txBody>
      </p:sp>
      <p:sp>
        <p:nvSpPr>
          <p:cNvPr id="14" name="Kreis"/>
          <p:cNvSpPr/>
          <p:nvPr userDrawn="1"/>
        </p:nvSpPr>
        <p:spPr>
          <a:xfrm>
            <a:off x="1474585" y="1387797"/>
            <a:ext cx="920106" cy="920106"/>
          </a:xfrm>
          <a:prstGeom prst="ellipse">
            <a:avLst/>
          </a:prstGeom>
          <a:solidFill>
            <a:srgbClr val="EF7D00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5" name="Kreis"/>
          <p:cNvSpPr/>
          <p:nvPr userDrawn="1"/>
        </p:nvSpPr>
        <p:spPr>
          <a:xfrm>
            <a:off x="2503285" y="1387797"/>
            <a:ext cx="920106" cy="920106"/>
          </a:xfrm>
          <a:prstGeom prst="ellipse">
            <a:avLst/>
          </a:prstGeom>
          <a:solidFill>
            <a:srgbClr val="F7A941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6" name="Kreis"/>
          <p:cNvSpPr/>
          <p:nvPr userDrawn="1"/>
        </p:nvSpPr>
        <p:spPr>
          <a:xfrm>
            <a:off x="3531985" y="1387797"/>
            <a:ext cx="920106" cy="920106"/>
          </a:xfrm>
          <a:prstGeom prst="ellipse">
            <a:avLst/>
          </a:prstGeom>
          <a:solidFill>
            <a:srgbClr val="FDE0DB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7" name="Kreis"/>
          <p:cNvSpPr/>
          <p:nvPr userDrawn="1"/>
        </p:nvSpPr>
        <p:spPr>
          <a:xfrm>
            <a:off x="4560685" y="1387797"/>
            <a:ext cx="920106" cy="920106"/>
          </a:xfrm>
          <a:prstGeom prst="ellipse">
            <a:avLst/>
          </a:prstGeom>
          <a:solidFill>
            <a:srgbClr val="8DA3B0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0" name="Kreis"/>
          <p:cNvSpPr/>
          <p:nvPr userDrawn="1"/>
        </p:nvSpPr>
        <p:spPr>
          <a:xfrm>
            <a:off x="5589385" y="1387797"/>
            <a:ext cx="920106" cy="920106"/>
          </a:xfrm>
          <a:prstGeom prst="ellipse">
            <a:avLst/>
          </a:prstGeom>
          <a:solidFill>
            <a:srgbClr val="1F6655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1" name="Kreis"/>
          <p:cNvSpPr/>
          <p:nvPr userDrawn="1"/>
        </p:nvSpPr>
        <p:spPr>
          <a:xfrm>
            <a:off x="6618085" y="1387797"/>
            <a:ext cx="920106" cy="920106"/>
          </a:xfrm>
          <a:prstGeom prst="ellipse">
            <a:avLst/>
          </a:prstGeom>
          <a:solidFill>
            <a:srgbClr val="8E0C4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2" name="Kreis"/>
          <p:cNvSpPr/>
          <p:nvPr userDrawn="1"/>
        </p:nvSpPr>
        <p:spPr>
          <a:xfrm>
            <a:off x="1487285" y="3057891"/>
            <a:ext cx="920106" cy="920106"/>
          </a:xfrm>
          <a:prstGeom prst="ellipse">
            <a:avLst/>
          </a:prstGeom>
          <a:solidFill>
            <a:srgbClr val="BA0060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3" name="Kreis"/>
          <p:cNvSpPr/>
          <p:nvPr userDrawn="1"/>
        </p:nvSpPr>
        <p:spPr>
          <a:xfrm>
            <a:off x="2515985" y="3057891"/>
            <a:ext cx="920106" cy="920106"/>
          </a:xfrm>
          <a:prstGeom prst="ellipse">
            <a:avLst/>
          </a:prstGeom>
          <a:solidFill>
            <a:srgbClr val="F0300B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5" name="Kreis"/>
          <p:cNvSpPr/>
          <p:nvPr userDrawn="1"/>
        </p:nvSpPr>
        <p:spPr>
          <a:xfrm>
            <a:off x="3544685" y="3057891"/>
            <a:ext cx="920106" cy="920106"/>
          </a:xfrm>
          <a:prstGeom prst="ellipse">
            <a:avLst/>
          </a:prstGeom>
          <a:solidFill>
            <a:srgbClr val="CFE1EB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6" name="Kreis"/>
          <p:cNvSpPr/>
          <p:nvPr userDrawn="1"/>
        </p:nvSpPr>
        <p:spPr>
          <a:xfrm>
            <a:off x="4573385" y="3057891"/>
            <a:ext cx="920106" cy="920106"/>
          </a:xfrm>
          <a:prstGeom prst="ellipse">
            <a:avLst/>
          </a:prstGeom>
          <a:solidFill>
            <a:srgbClr val="003E53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003E53"/>
                </a:solidFill>
              </a:defRPr>
            </a:pPr>
            <a:endParaRPr/>
          </a:p>
        </p:txBody>
      </p:sp>
      <p:sp>
        <p:nvSpPr>
          <p:cNvPr id="29" name="Kreis"/>
          <p:cNvSpPr/>
          <p:nvPr userDrawn="1"/>
        </p:nvSpPr>
        <p:spPr>
          <a:xfrm>
            <a:off x="5602085" y="3057891"/>
            <a:ext cx="920106" cy="920106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0" name="Kreis"/>
          <p:cNvSpPr/>
          <p:nvPr userDrawn="1"/>
        </p:nvSpPr>
        <p:spPr>
          <a:xfrm>
            <a:off x="6630785" y="3057891"/>
            <a:ext cx="920106" cy="920106"/>
          </a:xfrm>
          <a:prstGeom prst="ellipse">
            <a:avLst/>
          </a:prstGeom>
          <a:solidFill>
            <a:srgbClr val="000001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1" name="ORANGE"/>
          <p:cNvSpPr txBox="1"/>
          <p:nvPr userDrawn="1"/>
        </p:nvSpPr>
        <p:spPr>
          <a:xfrm>
            <a:off x="1580920" y="2379490"/>
            <a:ext cx="692284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b="1" spc="72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ORANGE</a:t>
            </a:r>
          </a:p>
        </p:txBody>
      </p:sp>
      <p:sp>
        <p:nvSpPr>
          <p:cNvPr id="32" name="HELLORANGE"/>
          <p:cNvSpPr txBox="1"/>
          <p:nvPr userDrawn="1"/>
        </p:nvSpPr>
        <p:spPr>
          <a:xfrm>
            <a:off x="2428216" y="2379490"/>
            <a:ext cx="1070244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b="1" spc="72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HELLORANGE</a:t>
            </a:r>
          </a:p>
        </p:txBody>
      </p:sp>
      <p:sp>
        <p:nvSpPr>
          <p:cNvPr id="33" name="PALE RED"/>
          <p:cNvSpPr txBox="1"/>
          <p:nvPr userDrawn="1"/>
        </p:nvSpPr>
        <p:spPr>
          <a:xfrm>
            <a:off x="3592118" y="2379490"/>
            <a:ext cx="799841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b="1" spc="72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PALE RED</a:t>
            </a:r>
          </a:p>
        </p:txBody>
      </p:sp>
      <p:sp>
        <p:nvSpPr>
          <p:cNvPr id="34" name="GREY BLUE"/>
          <p:cNvSpPr txBox="1"/>
          <p:nvPr userDrawn="1"/>
        </p:nvSpPr>
        <p:spPr>
          <a:xfrm>
            <a:off x="4595417" y="2379490"/>
            <a:ext cx="91323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b="1" spc="72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GREY BLUE</a:t>
            </a:r>
          </a:p>
        </p:txBody>
      </p:sp>
      <p:sp>
        <p:nvSpPr>
          <p:cNvPr id="35" name="FIRE-TREE  GREEN"/>
          <p:cNvSpPr txBox="1"/>
          <p:nvPr userDrawn="1"/>
        </p:nvSpPr>
        <p:spPr>
          <a:xfrm>
            <a:off x="5592818" y="2379490"/>
            <a:ext cx="898934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200" b="1" spc="72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FIRE-TREE </a:t>
            </a:r>
            <a:br/>
            <a:r>
              <a:t>GREEN</a:t>
            </a:r>
          </a:p>
        </p:txBody>
      </p:sp>
      <p:sp>
        <p:nvSpPr>
          <p:cNvPr id="36" name="WILD BERRY DARK"/>
          <p:cNvSpPr txBox="1"/>
          <p:nvPr userDrawn="1"/>
        </p:nvSpPr>
        <p:spPr>
          <a:xfrm>
            <a:off x="6596914" y="2395877"/>
            <a:ext cx="991431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200" b="1" spc="72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WILD BERRY</a:t>
            </a:r>
            <a:br/>
            <a:r>
              <a:t>DARK</a:t>
            </a:r>
          </a:p>
        </p:txBody>
      </p:sp>
      <p:sp>
        <p:nvSpPr>
          <p:cNvPr id="37" name="LIGHT BLUE"/>
          <p:cNvSpPr txBox="1"/>
          <p:nvPr userDrawn="1"/>
        </p:nvSpPr>
        <p:spPr>
          <a:xfrm>
            <a:off x="3519387" y="4063576"/>
            <a:ext cx="94530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200" b="1" spc="72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LIGHT BLUE</a:t>
            </a:r>
          </a:p>
        </p:txBody>
      </p:sp>
      <p:sp>
        <p:nvSpPr>
          <p:cNvPr id="38" name="DARK BLUE"/>
          <p:cNvSpPr txBox="1"/>
          <p:nvPr userDrawn="1"/>
        </p:nvSpPr>
        <p:spPr>
          <a:xfrm>
            <a:off x="4559728" y="4063576"/>
            <a:ext cx="922020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200" b="1" spc="72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DARK BLUE</a:t>
            </a:r>
          </a:p>
        </p:txBody>
      </p:sp>
      <p:sp>
        <p:nvSpPr>
          <p:cNvPr id="39" name="WHITE"/>
          <p:cNvSpPr txBox="1"/>
          <p:nvPr userDrawn="1"/>
        </p:nvSpPr>
        <p:spPr>
          <a:xfrm>
            <a:off x="5785917" y="4063576"/>
            <a:ext cx="55244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200" b="1" spc="72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WHITE</a:t>
            </a:r>
          </a:p>
        </p:txBody>
      </p:sp>
      <p:sp>
        <p:nvSpPr>
          <p:cNvPr id="40" name="BLACK"/>
          <p:cNvSpPr txBox="1"/>
          <p:nvPr userDrawn="1"/>
        </p:nvSpPr>
        <p:spPr>
          <a:xfrm>
            <a:off x="6797353" y="4063576"/>
            <a:ext cx="586970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200" b="1" spc="72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BLACK</a:t>
            </a:r>
          </a:p>
        </p:txBody>
      </p:sp>
      <p:sp>
        <p:nvSpPr>
          <p:cNvPr id="41" name="WILD BERRY…"/>
          <p:cNvSpPr txBox="1"/>
          <p:nvPr userDrawn="1"/>
        </p:nvSpPr>
        <p:spPr>
          <a:xfrm>
            <a:off x="1470254" y="4065970"/>
            <a:ext cx="1024024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200" b="1" spc="72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dirty="0"/>
              <a:t>WILD BERRY</a:t>
            </a:r>
          </a:p>
          <a:p>
            <a:pPr algn="ctr">
              <a:defRPr sz="1200" b="1" spc="72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dirty="0"/>
              <a:t>LIGHT</a:t>
            </a:r>
          </a:p>
        </p:txBody>
      </p:sp>
      <p:sp>
        <p:nvSpPr>
          <p:cNvPr id="42" name="ERROR RED"/>
          <p:cNvSpPr txBox="1"/>
          <p:nvPr userDrawn="1"/>
        </p:nvSpPr>
        <p:spPr>
          <a:xfrm>
            <a:off x="2705877" y="4063576"/>
            <a:ext cx="610178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200" b="1" spc="72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ERROR</a:t>
            </a:r>
            <a:br/>
            <a:r>
              <a:t>RED</a:t>
            </a:r>
          </a:p>
        </p:txBody>
      </p:sp>
    </p:spTree>
    <p:extLst>
      <p:ext uri="{BB962C8B-B14F-4D97-AF65-F5344CB8AC3E}">
        <p14:creationId xmlns:p14="http://schemas.microsoft.com/office/powerpoint/2010/main" val="36403368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 -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Waveline-Oran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966"/>
            <a:ext cx="9144001" cy="11570"/>
          </a:xfrm>
          <a:prstGeom prst="rect">
            <a:avLst/>
          </a:prstGeom>
        </p:spPr>
      </p:pic>
      <p:pic>
        <p:nvPicPr>
          <p:cNvPr id="19" name="Bild 18" descr="Waveline-Oran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689"/>
            <a:ext cx="9144001" cy="11570"/>
          </a:xfrm>
          <a:prstGeom prst="rect">
            <a:avLst/>
          </a:prstGeom>
        </p:spPr>
      </p:pic>
      <p:sp>
        <p:nvSpPr>
          <p:cNvPr id="24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3549" y="515939"/>
            <a:ext cx="8247063" cy="325437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lang="de-DE" sz="2000" b="1" spc="600" baseline="0" dirty="0">
                <a:solidFill>
                  <a:srgbClr val="EF7D00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de-DE" dirty="0"/>
              <a:t>FARBEN</a:t>
            </a:r>
          </a:p>
        </p:txBody>
      </p:sp>
      <p:sp>
        <p:nvSpPr>
          <p:cNvPr id="44" name="Textplatzhalter 42"/>
          <p:cNvSpPr>
            <a:spLocks noGrp="1"/>
          </p:cNvSpPr>
          <p:nvPr>
            <p:ph type="body" sz="quarter" idx="15"/>
          </p:nvPr>
        </p:nvSpPr>
        <p:spPr>
          <a:xfrm>
            <a:off x="474287" y="1341965"/>
            <a:ext cx="8231869" cy="282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latin typeface="Arial Narrow"/>
                <a:cs typeface="Arial Narrow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cxnSp>
        <p:nvCxnSpPr>
          <p:cNvPr id="49" name="Gerade Verbindung 48"/>
          <p:cNvCxnSpPr/>
          <p:nvPr userDrawn="1"/>
        </p:nvCxnSpPr>
        <p:spPr>
          <a:xfrm flipH="1">
            <a:off x="4707608" y="1590762"/>
            <a:ext cx="1466850" cy="1198563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hteck 49"/>
          <p:cNvSpPr>
            <a:spLocks noChangeAspect="1"/>
          </p:cNvSpPr>
          <p:nvPr userDrawn="1"/>
        </p:nvSpPr>
        <p:spPr>
          <a:xfrm>
            <a:off x="569913" y="3516556"/>
            <a:ext cx="709177" cy="61199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</a:endParaRPr>
          </a:p>
        </p:txBody>
      </p:sp>
      <p:sp>
        <p:nvSpPr>
          <p:cNvPr id="51" name="Rechteck 50"/>
          <p:cNvSpPr>
            <a:spLocks noChangeAspect="1"/>
          </p:cNvSpPr>
          <p:nvPr userDrawn="1"/>
        </p:nvSpPr>
        <p:spPr>
          <a:xfrm>
            <a:off x="1592263" y="3508619"/>
            <a:ext cx="709177" cy="61199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2" name="Bild 1" descr="Bildschirmfoto 2019-11-13 um 15.17.5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957" y="1126986"/>
            <a:ext cx="1937056" cy="2993632"/>
          </a:xfrm>
          <a:prstGeom prst="rect">
            <a:avLst/>
          </a:prstGeom>
        </p:spPr>
      </p:pic>
      <p:sp>
        <p:nvSpPr>
          <p:cNvPr id="3" name="Rechteck 2"/>
          <p:cNvSpPr/>
          <p:nvPr userDrawn="1"/>
        </p:nvSpPr>
        <p:spPr>
          <a:xfrm>
            <a:off x="6174458" y="1458504"/>
            <a:ext cx="1808647" cy="514423"/>
          </a:xfrm>
          <a:prstGeom prst="rect">
            <a:avLst/>
          </a:prstGeom>
          <a:noFill/>
          <a:ln w="38100" cmpd="sng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83457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nhalt -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Waveline-Oran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966"/>
            <a:ext cx="9144001" cy="11570"/>
          </a:xfrm>
          <a:prstGeom prst="rect">
            <a:avLst/>
          </a:prstGeom>
        </p:spPr>
      </p:pic>
      <p:pic>
        <p:nvPicPr>
          <p:cNvPr id="19" name="Bild 18" descr="Waveline-Oran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689"/>
            <a:ext cx="9144001" cy="11570"/>
          </a:xfrm>
          <a:prstGeom prst="rect">
            <a:avLst/>
          </a:prstGeom>
        </p:spPr>
      </p:pic>
      <p:sp>
        <p:nvSpPr>
          <p:cNvPr id="24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3549" y="515939"/>
            <a:ext cx="8247063" cy="325437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lang="de-DE" sz="2000" b="1" spc="600" baseline="0" dirty="0">
                <a:solidFill>
                  <a:srgbClr val="EF7D00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de-DE" dirty="0"/>
              <a:t>GRAFISCHE ELEMENTE – 1-ZEILIG</a:t>
            </a:r>
          </a:p>
        </p:txBody>
      </p:sp>
      <p:pic>
        <p:nvPicPr>
          <p:cNvPr id="23" name="Bild" descr="Bild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97026" y="3374752"/>
            <a:ext cx="751435" cy="8815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Bild" descr="Bild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1414780" y="2835557"/>
            <a:ext cx="1078389" cy="107838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21" name="Bild 20" descr="Speechbubble.ai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780" y="1416208"/>
            <a:ext cx="1177842" cy="1054100"/>
          </a:xfrm>
          <a:prstGeom prst="rect">
            <a:avLst/>
          </a:prstGeom>
        </p:spPr>
      </p:pic>
      <p:pic>
        <p:nvPicPr>
          <p:cNvPr id="22" name="Bild 21" descr="Wavebubble.ai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657" y="1402079"/>
            <a:ext cx="1054100" cy="1054100"/>
          </a:xfrm>
          <a:prstGeom prst="rect">
            <a:avLst/>
          </a:prstGeom>
        </p:spPr>
      </p:pic>
      <p:pic>
        <p:nvPicPr>
          <p:cNvPr id="26" name="Bild 25" descr="Wavebubble-wildberry-light.ai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520" y="2839526"/>
            <a:ext cx="1074420" cy="1074420"/>
          </a:xfrm>
          <a:prstGeom prst="rect">
            <a:avLst/>
          </a:prstGeom>
        </p:spPr>
      </p:pic>
      <p:pic>
        <p:nvPicPr>
          <p:cNvPr id="27" name="Bild 26" descr="Wavebubble-error-red.ai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080" y="2839526"/>
            <a:ext cx="1074420" cy="1074420"/>
          </a:xfrm>
          <a:prstGeom prst="rect">
            <a:avLst/>
          </a:prstGeom>
        </p:spPr>
      </p:pic>
      <p:pic>
        <p:nvPicPr>
          <p:cNvPr id="28" name="Bild 27" descr="Wavebubble-light-blue.ai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0" y="2850339"/>
            <a:ext cx="1048826" cy="1048826"/>
          </a:xfrm>
          <a:prstGeom prst="rect">
            <a:avLst/>
          </a:prstGeom>
        </p:spPr>
      </p:pic>
      <p:pic>
        <p:nvPicPr>
          <p:cNvPr id="29" name="Bild 28" descr="Wavebubble-dark-blue.ai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660" y="2850339"/>
            <a:ext cx="1074420" cy="1074420"/>
          </a:xfrm>
          <a:prstGeom prst="rect">
            <a:avLst/>
          </a:prstGeom>
        </p:spPr>
      </p:pic>
      <p:pic>
        <p:nvPicPr>
          <p:cNvPr id="30" name="Bild 29" descr="Wavebubble-fir-tree-green.ai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660" y="1405751"/>
            <a:ext cx="1079223" cy="1079223"/>
          </a:xfrm>
          <a:prstGeom prst="rect">
            <a:avLst/>
          </a:prstGeom>
        </p:spPr>
      </p:pic>
      <p:pic>
        <p:nvPicPr>
          <p:cNvPr id="31" name="Bild 30" descr="Wavebubble-grey-blue.ai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0" y="1410554"/>
            <a:ext cx="1074420" cy="1074420"/>
          </a:xfrm>
          <a:prstGeom prst="rect">
            <a:avLst/>
          </a:prstGeom>
        </p:spPr>
      </p:pic>
      <p:pic>
        <p:nvPicPr>
          <p:cNvPr id="32" name="Bild 31" descr="Wavebubble-Pale-red.ai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080" y="1406048"/>
            <a:ext cx="1074420" cy="1074420"/>
          </a:xfrm>
          <a:prstGeom prst="rect">
            <a:avLst/>
          </a:prstGeom>
        </p:spPr>
      </p:pic>
      <p:sp>
        <p:nvSpPr>
          <p:cNvPr id="33" name="Die prägnante  Botschaft  zu dem Inhalt"/>
          <p:cNvSpPr txBox="1"/>
          <p:nvPr userDrawn="1"/>
        </p:nvSpPr>
        <p:spPr>
          <a:xfrm>
            <a:off x="1663377" y="1737399"/>
            <a:ext cx="536162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tIns="45719" rIns="45719" bIns="45719" numCol="1" anchor="t">
            <a:spAutoFit/>
          </a:bodyPr>
          <a:lstStyle/>
          <a:p>
            <a:pPr algn="ctr">
              <a:defRPr sz="16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de-DE" sz="2000" dirty="0"/>
              <a:t>NEU</a:t>
            </a:r>
            <a:endParaRPr sz="2000" dirty="0"/>
          </a:p>
        </p:txBody>
      </p:sp>
      <p:sp>
        <p:nvSpPr>
          <p:cNvPr id="34" name="Die prägnante  Botschaft  zu dem Inhalt"/>
          <p:cNvSpPr txBox="1"/>
          <p:nvPr userDrawn="1"/>
        </p:nvSpPr>
        <p:spPr>
          <a:xfrm>
            <a:off x="3062812" y="1727239"/>
            <a:ext cx="536162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tIns="45719" rIns="45719" bIns="45719" numCol="1" anchor="t">
            <a:spAutoFit/>
          </a:bodyPr>
          <a:lstStyle/>
          <a:p>
            <a:pPr algn="ctr">
              <a:defRPr sz="16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de-DE" sz="2000" dirty="0"/>
              <a:t>NEU</a:t>
            </a:r>
            <a:endParaRPr sz="2000" dirty="0"/>
          </a:p>
        </p:txBody>
      </p:sp>
      <p:sp>
        <p:nvSpPr>
          <p:cNvPr id="35" name="Die prägnante  Botschaft  zu dem Inhalt"/>
          <p:cNvSpPr txBox="1"/>
          <p:nvPr userDrawn="1"/>
        </p:nvSpPr>
        <p:spPr>
          <a:xfrm>
            <a:off x="4363292" y="1737399"/>
            <a:ext cx="536162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tIns="45719" rIns="45719" bIns="45719" numCol="1" anchor="t">
            <a:spAutoFit/>
          </a:bodyPr>
          <a:lstStyle/>
          <a:p>
            <a:pPr algn="ctr">
              <a:defRPr sz="16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de-DE" sz="2000" dirty="0">
                <a:solidFill>
                  <a:schemeClr val="tx1"/>
                </a:solidFill>
              </a:rPr>
              <a:t>NEU</a:t>
            </a:r>
            <a:endParaRPr sz="2000" dirty="0">
              <a:solidFill>
                <a:schemeClr val="tx1"/>
              </a:solidFill>
            </a:endParaRPr>
          </a:p>
        </p:txBody>
      </p:sp>
      <p:sp>
        <p:nvSpPr>
          <p:cNvPr id="36" name="Die prägnante  Botschaft  zu dem Inhalt"/>
          <p:cNvSpPr txBox="1"/>
          <p:nvPr userDrawn="1"/>
        </p:nvSpPr>
        <p:spPr>
          <a:xfrm>
            <a:off x="5663772" y="3174698"/>
            <a:ext cx="536162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tIns="45719" rIns="45719" bIns="45719" numCol="1" anchor="t">
            <a:spAutoFit/>
          </a:bodyPr>
          <a:lstStyle/>
          <a:p>
            <a:pPr algn="ctr">
              <a:defRPr sz="16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de-DE" sz="2000" dirty="0">
                <a:solidFill>
                  <a:schemeClr val="tx1"/>
                </a:solidFill>
              </a:rPr>
              <a:t>NEU</a:t>
            </a:r>
            <a:endParaRPr sz="2000" dirty="0">
              <a:solidFill>
                <a:schemeClr val="tx1"/>
              </a:solidFill>
            </a:endParaRPr>
          </a:p>
        </p:txBody>
      </p:sp>
      <p:sp>
        <p:nvSpPr>
          <p:cNvPr id="37" name="Die prägnante  Botschaft  zu dem Inhalt"/>
          <p:cNvSpPr txBox="1"/>
          <p:nvPr userDrawn="1"/>
        </p:nvSpPr>
        <p:spPr>
          <a:xfrm>
            <a:off x="5673932" y="1747559"/>
            <a:ext cx="536162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tIns="45719" rIns="45719" bIns="45719" numCol="1" anchor="t">
            <a:spAutoFit/>
          </a:bodyPr>
          <a:lstStyle/>
          <a:p>
            <a:pPr algn="ctr">
              <a:defRPr sz="16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de-DE" sz="2000" dirty="0"/>
              <a:t>NEU</a:t>
            </a:r>
            <a:endParaRPr sz="2000" dirty="0"/>
          </a:p>
        </p:txBody>
      </p:sp>
      <p:sp>
        <p:nvSpPr>
          <p:cNvPr id="38" name="Die prägnante  Botschaft  zu dem Inhalt"/>
          <p:cNvSpPr txBox="1"/>
          <p:nvPr userDrawn="1"/>
        </p:nvSpPr>
        <p:spPr>
          <a:xfrm>
            <a:off x="6971767" y="1747559"/>
            <a:ext cx="536162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tIns="45719" rIns="45719" bIns="45719" numCol="1" anchor="t">
            <a:spAutoFit/>
          </a:bodyPr>
          <a:lstStyle/>
          <a:p>
            <a:pPr algn="ctr">
              <a:defRPr sz="16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de-DE" sz="2000" dirty="0"/>
              <a:t>NEU</a:t>
            </a:r>
            <a:endParaRPr sz="2000" dirty="0"/>
          </a:p>
        </p:txBody>
      </p:sp>
      <p:sp>
        <p:nvSpPr>
          <p:cNvPr id="39" name="Die prägnante  Botschaft  zu dem Inhalt"/>
          <p:cNvSpPr txBox="1"/>
          <p:nvPr userDrawn="1"/>
        </p:nvSpPr>
        <p:spPr>
          <a:xfrm>
            <a:off x="1663377" y="3178605"/>
            <a:ext cx="536162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tIns="45719" rIns="45719" bIns="45719" numCol="1" anchor="t">
            <a:spAutoFit/>
          </a:bodyPr>
          <a:lstStyle/>
          <a:p>
            <a:pPr algn="ctr">
              <a:defRPr sz="16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de-DE" sz="2000" dirty="0"/>
              <a:t>NEU</a:t>
            </a:r>
            <a:endParaRPr sz="2000" dirty="0"/>
          </a:p>
        </p:txBody>
      </p:sp>
      <p:sp>
        <p:nvSpPr>
          <p:cNvPr id="40" name="Die prägnante  Botschaft  zu dem Inhalt"/>
          <p:cNvSpPr txBox="1"/>
          <p:nvPr userDrawn="1"/>
        </p:nvSpPr>
        <p:spPr>
          <a:xfrm>
            <a:off x="3062812" y="3168445"/>
            <a:ext cx="536162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tIns="45719" rIns="45719" bIns="45719" numCol="1" anchor="t">
            <a:spAutoFit/>
          </a:bodyPr>
          <a:lstStyle/>
          <a:p>
            <a:pPr algn="ctr">
              <a:defRPr sz="16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de-DE" sz="2000" dirty="0"/>
              <a:t>NEU</a:t>
            </a:r>
            <a:endParaRPr sz="2000" dirty="0"/>
          </a:p>
        </p:txBody>
      </p:sp>
      <p:sp>
        <p:nvSpPr>
          <p:cNvPr id="41" name="Die prägnante  Botschaft  zu dem Inhalt"/>
          <p:cNvSpPr txBox="1"/>
          <p:nvPr userDrawn="1"/>
        </p:nvSpPr>
        <p:spPr>
          <a:xfrm>
            <a:off x="6971767" y="3178605"/>
            <a:ext cx="536162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tIns="45719" rIns="45719" bIns="45719" numCol="1" anchor="t">
            <a:spAutoFit/>
          </a:bodyPr>
          <a:lstStyle/>
          <a:p>
            <a:pPr algn="ctr">
              <a:defRPr sz="16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de-DE" sz="2000" dirty="0"/>
              <a:t>NEU</a:t>
            </a:r>
            <a:endParaRPr sz="2000" dirty="0"/>
          </a:p>
        </p:txBody>
      </p:sp>
      <p:sp>
        <p:nvSpPr>
          <p:cNvPr id="42" name="Die prägnante  Botschaft  zu dem Inhalt"/>
          <p:cNvSpPr txBox="1"/>
          <p:nvPr userDrawn="1"/>
        </p:nvSpPr>
        <p:spPr>
          <a:xfrm>
            <a:off x="4363292" y="3168445"/>
            <a:ext cx="536162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tIns="45719" rIns="45719" bIns="45719" numCol="1" anchor="t">
            <a:spAutoFit/>
          </a:bodyPr>
          <a:lstStyle/>
          <a:p>
            <a:pPr algn="ctr">
              <a:defRPr sz="16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de-DE" sz="2000" dirty="0"/>
              <a:t>NEU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41180187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nhalt -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Waveline-Oran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966"/>
            <a:ext cx="9144001" cy="11570"/>
          </a:xfrm>
          <a:prstGeom prst="rect">
            <a:avLst/>
          </a:prstGeom>
        </p:spPr>
      </p:pic>
      <p:pic>
        <p:nvPicPr>
          <p:cNvPr id="19" name="Bild 18" descr="Waveline-Oran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689"/>
            <a:ext cx="9144001" cy="11570"/>
          </a:xfrm>
          <a:prstGeom prst="rect">
            <a:avLst/>
          </a:prstGeom>
        </p:spPr>
      </p:pic>
      <p:sp>
        <p:nvSpPr>
          <p:cNvPr id="24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3549" y="515939"/>
            <a:ext cx="8247063" cy="325437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lang="de-DE" sz="2000" b="1" spc="600" baseline="0" dirty="0">
                <a:solidFill>
                  <a:srgbClr val="EF7D00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de-DE" dirty="0"/>
              <a:t>GRAFISCHE ELEMENTE – 2-ZEILIG</a:t>
            </a:r>
          </a:p>
        </p:txBody>
      </p:sp>
      <p:pic>
        <p:nvPicPr>
          <p:cNvPr id="23" name="Bild" descr="Bild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97026" y="3374752"/>
            <a:ext cx="751435" cy="8815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Bild" descr="Bild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1414780" y="2835557"/>
            <a:ext cx="1078389" cy="107838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21" name="Bild 20" descr="Speechbubble.ai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780" y="1416208"/>
            <a:ext cx="1177842" cy="1054100"/>
          </a:xfrm>
          <a:prstGeom prst="rect">
            <a:avLst/>
          </a:prstGeom>
        </p:spPr>
      </p:pic>
      <p:pic>
        <p:nvPicPr>
          <p:cNvPr id="22" name="Bild 21" descr="Wavebubble.ai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657" y="1402079"/>
            <a:ext cx="1054100" cy="1054100"/>
          </a:xfrm>
          <a:prstGeom prst="rect">
            <a:avLst/>
          </a:prstGeom>
        </p:spPr>
      </p:pic>
      <p:pic>
        <p:nvPicPr>
          <p:cNvPr id="26" name="Bild 25" descr="Wavebubble-wildberry-light.ai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520" y="2839526"/>
            <a:ext cx="1074420" cy="1074420"/>
          </a:xfrm>
          <a:prstGeom prst="rect">
            <a:avLst/>
          </a:prstGeom>
        </p:spPr>
      </p:pic>
      <p:pic>
        <p:nvPicPr>
          <p:cNvPr id="27" name="Bild 26" descr="Wavebubble-error-red.ai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080" y="2839526"/>
            <a:ext cx="1074420" cy="1074420"/>
          </a:xfrm>
          <a:prstGeom prst="rect">
            <a:avLst/>
          </a:prstGeom>
        </p:spPr>
      </p:pic>
      <p:pic>
        <p:nvPicPr>
          <p:cNvPr id="28" name="Bild 27" descr="Wavebubble-light-blue.ai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0" y="2850339"/>
            <a:ext cx="1048826" cy="1048826"/>
          </a:xfrm>
          <a:prstGeom prst="rect">
            <a:avLst/>
          </a:prstGeom>
        </p:spPr>
      </p:pic>
      <p:pic>
        <p:nvPicPr>
          <p:cNvPr id="29" name="Bild 28" descr="Wavebubble-dark-blue.ai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660" y="2850339"/>
            <a:ext cx="1074420" cy="1074420"/>
          </a:xfrm>
          <a:prstGeom prst="rect">
            <a:avLst/>
          </a:prstGeom>
        </p:spPr>
      </p:pic>
      <p:pic>
        <p:nvPicPr>
          <p:cNvPr id="30" name="Bild 29" descr="Wavebubble-fir-tree-green.ai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660" y="1405751"/>
            <a:ext cx="1079223" cy="1079223"/>
          </a:xfrm>
          <a:prstGeom prst="rect">
            <a:avLst/>
          </a:prstGeom>
        </p:spPr>
      </p:pic>
      <p:pic>
        <p:nvPicPr>
          <p:cNvPr id="31" name="Bild 30" descr="Wavebubble-grey-blue.ai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0" y="1410554"/>
            <a:ext cx="1074420" cy="1074420"/>
          </a:xfrm>
          <a:prstGeom prst="rect">
            <a:avLst/>
          </a:prstGeom>
        </p:spPr>
      </p:pic>
      <p:pic>
        <p:nvPicPr>
          <p:cNvPr id="32" name="Bild 31" descr="Wavebubble-Pale-red.ai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080" y="1406048"/>
            <a:ext cx="1074420" cy="1074420"/>
          </a:xfrm>
          <a:prstGeom prst="rect">
            <a:avLst/>
          </a:prstGeom>
        </p:spPr>
      </p:pic>
      <p:sp>
        <p:nvSpPr>
          <p:cNvPr id="33" name="Die prägnante  Botschaft  zu dem Inhalt"/>
          <p:cNvSpPr txBox="1"/>
          <p:nvPr userDrawn="1"/>
        </p:nvSpPr>
        <p:spPr>
          <a:xfrm>
            <a:off x="1503680" y="1666279"/>
            <a:ext cx="91440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/>
          <a:p>
            <a:pPr algn="ctr">
              <a:defRPr sz="16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de-DE" sz="1600" dirty="0"/>
              <a:t>Text</a:t>
            </a:r>
            <a:r>
              <a:rPr lang="de-DE" sz="1600" baseline="0" dirty="0"/>
              <a:t> in 2</a:t>
            </a:r>
          </a:p>
          <a:p>
            <a:pPr algn="ctr">
              <a:defRPr sz="16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de-DE" sz="1600" baseline="0" dirty="0"/>
              <a:t>Zeilen</a:t>
            </a:r>
            <a:r>
              <a:rPr lang="de-DE" sz="1600" dirty="0"/>
              <a:t> </a:t>
            </a:r>
            <a:endParaRPr sz="1600" dirty="0"/>
          </a:p>
        </p:txBody>
      </p:sp>
      <p:sp>
        <p:nvSpPr>
          <p:cNvPr id="43" name="Die prägnante  Botschaft  zu dem Inhalt"/>
          <p:cNvSpPr txBox="1"/>
          <p:nvPr userDrawn="1"/>
        </p:nvSpPr>
        <p:spPr>
          <a:xfrm>
            <a:off x="2842260" y="1666279"/>
            <a:ext cx="91440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/>
          <a:p>
            <a:pPr algn="ctr">
              <a:defRPr sz="16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de-DE" sz="1600" dirty="0"/>
              <a:t>Text</a:t>
            </a:r>
            <a:r>
              <a:rPr lang="de-DE" sz="1600" baseline="0" dirty="0"/>
              <a:t> in 2</a:t>
            </a:r>
          </a:p>
          <a:p>
            <a:pPr algn="ctr">
              <a:defRPr sz="16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de-DE" sz="1600" baseline="0" dirty="0"/>
              <a:t>Zeilen</a:t>
            </a:r>
            <a:r>
              <a:rPr lang="de-DE" sz="1600" dirty="0"/>
              <a:t> </a:t>
            </a:r>
            <a:endParaRPr sz="1600" dirty="0"/>
          </a:p>
        </p:txBody>
      </p:sp>
      <p:sp>
        <p:nvSpPr>
          <p:cNvPr id="44" name="Die prägnante  Botschaft  zu dem Inhalt"/>
          <p:cNvSpPr txBox="1"/>
          <p:nvPr userDrawn="1"/>
        </p:nvSpPr>
        <p:spPr>
          <a:xfrm>
            <a:off x="4160520" y="1666279"/>
            <a:ext cx="91440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/>
          <a:p>
            <a:pPr algn="ctr">
              <a:defRPr sz="16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de-DE" sz="1600" dirty="0">
                <a:solidFill>
                  <a:srgbClr val="000000"/>
                </a:solidFill>
              </a:rPr>
              <a:t>Text</a:t>
            </a:r>
            <a:r>
              <a:rPr lang="de-DE" sz="1600" baseline="0" dirty="0">
                <a:solidFill>
                  <a:srgbClr val="000000"/>
                </a:solidFill>
              </a:rPr>
              <a:t> in 2</a:t>
            </a:r>
          </a:p>
          <a:p>
            <a:pPr algn="ctr">
              <a:defRPr sz="16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de-DE" sz="1600" baseline="0" dirty="0">
                <a:solidFill>
                  <a:srgbClr val="000000"/>
                </a:solidFill>
              </a:rPr>
              <a:t>Zeilen</a:t>
            </a:r>
            <a:r>
              <a:rPr lang="de-DE" sz="1600" dirty="0">
                <a:solidFill>
                  <a:srgbClr val="000000"/>
                </a:solidFill>
              </a:rPr>
              <a:t> </a:t>
            </a:r>
            <a:endParaRPr sz="1600" dirty="0">
              <a:solidFill>
                <a:srgbClr val="000000"/>
              </a:solidFill>
            </a:endParaRPr>
          </a:p>
        </p:txBody>
      </p:sp>
      <p:sp>
        <p:nvSpPr>
          <p:cNvPr id="45" name="Die prägnante  Botschaft  zu dem Inhalt"/>
          <p:cNvSpPr txBox="1"/>
          <p:nvPr userDrawn="1"/>
        </p:nvSpPr>
        <p:spPr>
          <a:xfrm>
            <a:off x="5488940" y="1666279"/>
            <a:ext cx="91440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/>
          <a:p>
            <a:pPr algn="ctr">
              <a:defRPr sz="16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de-DE" sz="1600" dirty="0"/>
              <a:t>Text</a:t>
            </a:r>
            <a:r>
              <a:rPr lang="de-DE" sz="1600" baseline="0" dirty="0"/>
              <a:t> in 2</a:t>
            </a:r>
          </a:p>
          <a:p>
            <a:pPr algn="ctr">
              <a:defRPr sz="16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de-DE" sz="1600" baseline="0" dirty="0"/>
              <a:t>Zeilen</a:t>
            </a:r>
            <a:r>
              <a:rPr lang="de-DE" sz="1600" dirty="0"/>
              <a:t> </a:t>
            </a:r>
            <a:endParaRPr sz="1600" dirty="0"/>
          </a:p>
        </p:txBody>
      </p:sp>
      <p:sp>
        <p:nvSpPr>
          <p:cNvPr id="46" name="Die prägnante  Botschaft  zu dem Inhalt"/>
          <p:cNvSpPr txBox="1"/>
          <p:nvPr userDrawn="1"/>
        </p:nvSpPr>
        <p:spPr>
          <a:xfrm>
            <a:off x="6769100" y="1666279"/>
            <a:ext cx="91440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/>
          <a:p>
            <a:pPr algn="ctr">
              <a:defRPr sz="16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de-DE" sz="1600" dirty="0"/>
              <a:t>Text</a:t>
            </a:r>
            <a:r>
              <a:rPr lang="de-DE" sz="1600" baseline="0" dirty="0"/>
              <a:t> in 2</a:t>
            </a:r>
          </a:p>
          <a:p>
            <a:pPr algn="ctr">
              <a:defRPr sz="16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de-DE" sz="1600" baseline="0" dirty="0"/>
              <a:t>Zeilen</a:t>
            </a:r>
            <a:r>
              <a:rPr lang="de-DE" sz="1600" dirty="0"/>
              <a:t> </a:t>
            </a:r>
            <a:endParaRPr sz="1600" dirty="0"/>
          </a:p>
        </p:txBody>
      </p:sp>
      <p:sp>
        <p:nvSpPr>
          <p:cNvPr id="47" name="Die prägnante  Botschaft  zu dem Inhalt"/>
          <p:cNvSpPr txBox="1"/>
          <p:nvPr userDrawn="1"/>
        </p:nvSpPr>
        <p:spPr>
          <a:xfrm>
            <a:off x="1503680" y="3102685"/>
            <a:ext cx="91440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/>
          <a:p>
            <a:pPr algn="ctr">
              <a:defRPr sz="16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de-DE" sz="1600" dirty="0"/>
              <a:t>Text</a:t>
            </a:r>
            <a:r>
              <a:rPr lang="de-DE" sz="1600" baseline="0" dirty="0"/>
              <a:t> in 2</a:t>
            </a:r>
          </a:p>
          <a:p>
            <a:pPr algn="ctr">
              <a:defRPr sz="16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de-DE" sz="1600" baseline="0" dirty="0"/>
              <a:t>Zeilen</a:t>
            </a:r>
            <a:r>
              <a:rPr lang="de-DE" sz="1600" dirty="0"/>
              <a:t> </a:t>
            </a:r>
            <a:endParaRPr sz="1600" dirty="0"/>
          </a:p>
        </p:txBody>
      </p:sp>
      <p:sp>
        <p:nvSpPr>
          <p:cNvPr id="48" name="Die prägnante  Botschaft  zu dem Inhalt"/>
          <p:cNvSpPr txBox="1"/>
          <p:nvPr userDrawn="1"/>
        </p:nvSpPr>
        <p:spPr>
          <a:xfrm>
            <a:off x="2842260" y="3102685"/>
            <a:ext cx="91440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/>
          <a:p>
            <a:pPr algn="ctr">
              <a:defRPr sz="16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de-DE" sz="1600" dirty="0"/>
              <a:t>Text</a:t>
            </a:r>
            <a:r>
              <a:rPr lang="de-DE" sz="1600" baseline="0" dirty="0"/>
              <a:t> in 2</a:t>
            </a:r>
          </a:p>
          <a:p>
            <a:pPr algn="ctr">
              <a:defRPr sz="16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de-DE" sz="1600" baseline="0" dirty="0"/>
              <a:t>Zeilen</a:t>
            </a:r>
            <a:r>
              <a:rPr lang="de-DE" sz="1600" dirty="0"/>
              <a:t> </a:t>
            </a:r>
            <a:endParaRPr sz="1600" dirty="0"/>
          </a:p>
        </p:txBody>
      </p:sp>
      <p:sp>
        <p:nvSpPr>
          <p:cNvPr id="49" name="Die prägnante  Botschaft  zu dem Inhalt"/>
          <p:cNvSpPr txBox="1"/>
          <p:nvPr userDrawn="1"/>
        </p:nvSpPr>
        <p:spPr>
          <a:xfrm>
            <a:off x="4160520" y="3102685"/>
            <a:ext cx="91440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/>
          <a:p>
            <a:pPr algn="ctr">
              <a:defRPr sz="16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de-DE" sz="1600" dirty="0"/>
              <a:t>Text</a:t>
            </a:r>
            <a:r>
              <a:rPr lang="de-DE" sz="1600" baseline="0" dirty="0"/>
              <a:t> in 2</a:t>
            </a:r>
          </a:p>
          <a:p>
            <a:pPr algn="ctr">
              <a:defRPr sz="16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de-DE" sz="1600" baseline="0" dirty="0"/>
              <a:t>Zeilen</a:t>
            </a:r>
            <a:r>
              <a:rPr lang="de-DE" sz="1600" dirty="0"/>
              <a:t> </a:t>
            </a:r>
            <a:endParaRPr sz="1600" dirty="0"/>
          </a:p>
        </p:txBody>
      </p:sp>
      <p:sp>
        <p:nvSpPr>
          <p:cNvPr id="50" name="Die prägnante  Botschaft  zu dem Inhalt"/>
          <p:cNvSpPr txBox="1"/>
          <p:nvPr userDrawn="1"/>
        </p:nvSpPr>
        <p:spPr>
          <a:xfrm>
            <a:off x="5488940" y="3102685"/>
            <a:ext cx="91440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/>
          <a:p>
            <a:pPr algn="ctr">
              <a:defRPr sz="16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de-DE" sz="1600" dirty="0">
                <a:solidFill>
                  <a:srgbClr val="000000"/>
                </a:solidFill>
              </a:rPr>
              <a:t>Text</a:t>
            </a:r>
            <a:r>
              <a:rPr lang="de-DE" sz="1600" baseline="0" dirty="0">
                <a:solidFill>
                  <a:srgbClr val="000000"/>
                </a:solidFill>
              </a:rPr>
              <a:t> in 2</a:t>
            </a:r>
          </a:p>
          <a:p>
            <a:pPr algn="ctr">
              <a:defRPr sz="16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de-DE" sz="1600" baseline="0" dirty="0">
                <a:solidFill>
                  <a:srgbClr val="000000"/>
                </a:solidFill>
              </a:rPr>
              <a:t>Zeilen</a:t>
            </a:r>
            <a:r>
              <a:rPr lang="de-DE" sz="1600" dirty="0">
                <a:solidFill>
                  <a:srgbClr val="000000"/>
                </a:solidFill>
              </a:rPr>
              <a:t> </a:t>
            </a:r>
            <a:endParaRPr sz="1600" dirty="0">
              <a:solidFill>
                <a:srgbClr val="000000"/>
              </a:solidFill>
            </a:endParaRPr>
          </a:p>
        </p:txBody>
      </p:sp>
      <p:sp>
        <p:nvSpPr>
          <p:cNvPr id="51" name="Die prägnante  Botschaft  zu dem Inhalt"/>
          <p:cNvSpPr txBox="1"/>
          <p:nvPr userDrawn="1"/>
        </p:nvSpPr>
        <p:spPr>
          <a:xfrm>
            <a:off x="6769100" y="3102685"/>
            <a:ext cx="91440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/>
          <a:p>
            <a:pPr algn="ctr">
              <a:defRPr sz="16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de-DE" sz="1600" dirty="0"/>
              <a:t>Text</a:t>
            </a:r>
            <a:r>
              <a:rPr lang="de-DE" sz="1600" baseline="0" dirty="0"/>
              <a:t> in 2</a:t>
            </a:r>
          </a:p>
          <a:p>
            <a:pPr algn="ctr">
              <a:defRPr sz="16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de-DE" sz="1600" baseline="0" dirty="0"/>
              <a:t>Zeilen</a:t>
            </a:r>
            <a:r>
              <a:rPr lang="de-DE" sz="1600" dirty="0"/>
              <a:t> 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37840975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Inhalt -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Waveline-Oran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966"/>
            <a:ext cx="9144001" cy="11570"/>
          </a:xfrm>
          <a:prstGeom prst="rect">
            <a:avLst/>
          </a:prstGeom>
        </p:spPr>
      </p:pic>
      <p:pic>
        <p:nvPicPr>
          <p:cNvPr id="19" name="Bild 18" descr="Waveline-Oran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689"/>
            <a:ext cx="9144001" cy="11570"/>
          </a:xfrm>
          <a:prstGeom prst="rect">
            <a:avLst/>
          </a:prstGeom>
        </p:spPr>
      </p:pic>
      <p:sp>
        <p:nvSpPr>
          <p:cNvPr id="24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3549" y="515939"/>
            <a:ext cx="8247063" cy="325437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lang="de-DE" sz="2000" b="1" spc="600" baseline="0" dirty="0">
                <a:solidFill>
                  <a:srgbClr val="EF7D00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de-DE" dirty="0"/>
              <a:t>GRAFISCHE ELEMENTE – 3-ZEILIG</a:t>
            </a:r>
          </a:p>
        </p:txBody>
      </p:sp>
      <p:pic>
        <p:nvPicPr>
          <p:cNvPr id="20" name="Bild" descr="Bild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1414780" y="2835557"/>
            <a:ext cx="1078389" cy="107838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21" name="Bild 20" descr="Speechbubble.ai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114" y="1406048"/>
            <a:ext cx="1177842" cy="1054100"/>
          </a:xfrm>
          <a:prstGeom prst="rect">
            <a:avLst/>
          </a:prstGeom>
        </p:spPr>
      </p:pic>
      <p:pic>
        <p:nvPicPr>
          <p:cNvPr id="22" name="Bild 21" descr="Wavebubble.ai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657" y="1402079"/>
            <a:ext cx="1054100" cy="1054100"/>
          </a:xfrm>
          <a:prstGeom prst="rect">
            <a:avLst/>
          </a:prstGeom>
        </p:spPr>
      </p:pic>
      <p:pic>
        <p:nvPicPr>
          <p:cNvPr id="26" name="Bild 25" descr="Wavebubble-wildberry-light.ai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520" y="2839526"/>
            <a:ext cx="1074420" cy="1074420"/>
          </a:xfrm>
          <a:prstGeom prst="rect">
            <a:avLst/>
          </a:prstGeom>
        </p:spPr>
      </p:pic>
      <p:pic>
        <p:nvPicPr>
          <p:cNvPr id="27" name="Bild 26" descr="Wavebubble-error-red.ai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080" y="2839526"/>
            <a:ext cx="1074420" cy="1074420"/>
          </a:xfrm>
          <a:prstGeom prst="rect">
            <a:avLst/>
          </a:prstGeom>
        </p:spPr>
      </p:pic>
      <p:pic>
        <p:nvPicPr>
          <p:cNvPr id="28" name="Bild 27" descr="Wavebubble-light-blue.ai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0" y="2840179"/>
            <a:ext cx="1048826" cy="1048826"/>
          </a:xfrm>
          <a:prstGeom prst="rect">
            <a:avLst/>
          </a:prstGeom>
        </p:spPr>
      </p:pic>
      <p:pic>
        <p:nvPicPr>
          <p:cNvPr id="29" name="Bild 28" descr="Wavebubble-dark-blue.ai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660" y="2840179"/>
            <a:ext cx="1074420" cy="1074420"/>
          </a:xfrm>
          <a:prstGeom prst="rect">
            <a:avLst/>
          </a:prstGeom>
        </p:spPr>
      </p:pic>
      <p:pic>
        <p:nvPicPr>
          <p:cNvPr id="30" name="Bild 29" descr="Wavebubble-fir-tree-green.ai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660" y="1395591"/>
            <a:ext cx="1079223" cy="1079223"/>
          </a:xfrm>
          <a:prstGeom prst="rect">
            <a:avLst/>
          </a:prstGeom>
        </p:spPr>
      </p:pic>
      <p:pic>
        <p:nvPicPr>
          <p:cNvPr id="31" name="Bild 30" descr="Wavebubble-grey-blue.ai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0" y="1400394"/>
            <a:ext cx="1074420" cy="1074420"/>
          </a:xfrm>
          <a:prstGeom prst="rect">
            <a:avLst/>
          </a:prstGeom>
        </p:spPr>
      </p:pic>
      <p:pic>
        <p:nvPicPr>
          <p:cNvPr id="32" name="Bild 31" descr="Wavebubble-Pale-red.ai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080" y="1406048"/>
            <a:ext cx="1074420" cy="1074420"/>
          </a:xfrm>
          <a:prstGeom prst="rect">
            <a:avLst/>
          </a:prstGeom>
        </p:spPr>
      </p:pic>
      <p:sp>
        <p:nvSpPr>
          <p:cNvPr id="16" name="Die prägnante  Botschaft  zu dem Inhalt"/>
          <p:cNvSpPr txBox="1"/>
          <p:nvPr userDrawn="1"/>
        </p:nvSpPr>
        <p:spPr>
          <a:xfrm>
            <a:off x="1462735" y="1604704"/>
            <a:ext cx="933757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tIns="45719" rIns="45719" bIns="45719" numCol="1" anchor="t">
            <a:spAutoFit/>
          </a:bodyPr>
          <a:lstStyle/>
          <a:p>
            <a:pPr algn="ctr">
              <a:defRPr sz="16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de-DE" sz="1200" dirty="0"/>
              <a:t>Die prägnante </a:t>
            </a:r>
            <a:br>
              <a:rPr lang="de-DE" sz="1200" dirty="0"/>
            </a:br>
            <a:r>
              <a:rPr lang="de-DE" sz="1200" dirty="0"/>
              <a:t>Botschaft </a:t>
            </a:r>
            <a:br>
              <a:rPr lang="de-DE" sz="1200" dirty="0"/>
            </a:br>
            <a:r>
              <a:rPr lang="de-DE" sz="1200" dirty="0"/>
              <a:t>zu dem Inhalt</a:t>
            </a:r>
          </a:p>
        </p:txBody>
      </p:sp>
      <p:sp>
        <p:nvSpPr>
          <p:cNvPr id="25" name="Die prägnante  Botschaft  zu dem Inhalt"/>
          <p:cNvSpPr txBox="1"/>
          <p:nvPr userDrawn="1"/>
        </p:nvSpPr>
        <p:spPr>
          <a:xfrm>
            <a:off x="2847617" y="1614864"/>
            <a:ext cx="933757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tIns="45719" rIns="45719" bIns="45719" numCol="1" anchor="t">
            <a:spAutoFit/>
          </a:bodyPr>
          <a:lstStyle/>
          <a:p>
            <a:pPr algn="ctr">
              <a:defRPr sz="16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sz="1200" dirty="0"/>
              <a:t>Die prägnante </a:t>
            </a:r>
            <a:br>
              <a:rPr sz="1200" dirty="0"/>
            </a:br>
            <a:r>
              <a:rPr sz="1200" dirty="0"/>
              <a:t>Botschaft </a:t>
            </a:r>
            <a:br>
              <a:rPr sz="1200" dirty="0"/>
            </a:br>
            <a:r>
              <a:rPr sz="1200" dirty="0"/>
              <a:t>zu dem Inhalt</a:t>
            </a:r>
          </a:p>
        </p:txBody>
      </p:sp>
      <p:sp>
        <p:nvSpPr>
          <p:cNvPr id="33" name="Die prägnante  Botschaft  zu dem Inhalt"/>
          <p:cNvSpPr txBox="1"/>
          <p:nvPr userDrawn="1"/>
        </p:nvSpPr>
        <p:spPr>
          <a:xfrm>
            <a:off x="4153853" y="1614864"/>
            <a:ext cx="933757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tIns="45719" rIns="45719" bIns="45719" numCol="1" anchor="t">
            <a:spAutoFit/>
          </a:bodyPr>
          <a:lstStyle/>
          <a:p>
            <a:pPr algn="ctr">
              <a:defRPr sz="16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sz="1200" dirty="0">
                <a:solidFill>
                  <a:schemeClr val="tx1"/>
                </a:solidFill>
              </a:rPr>
              <a:t>Die prägnante </a:t>
            </a:r>
            <a:br>
              <a:rPr sz="1200" dirty="0">
                <a:solidFill>
                  <a:schemeClr val="tx1"/>
                </a:solidFill>
              </a:rPr>
            </a:br>
            <a:r>
              <a:rPr sz="1200" dirty="0">
                <a:solidFill>
                  <a:schemeClr val="tx1"/>
                </a:solidFill>
              </a:rPr>
              <a:t>Botschaft </a:t>
            </a:r>
            <a:br>
              <a:rPr sz="1200" dirty="0">
                <a:solidFill>
                  <a:schemeClr val="tx1"/>
                </a:solidFill>
              </a:rPr>
            </a:br>
            <a:r>
              <a:rPr sz="1200" dirty="0">
                <a:solidFill>
                  <a:schemeClr val="tx1"/>
                </a:solidFill>
              </a:rPr>
              <a:t>zu dem Inhalt</a:t>
            </a:r>
          </a:p>
        </p:txBody>
      </p:sp>
      <p:sp>
        <p:nvSpPr>
          <p:cNvPr id="34" name="Die prägnante  Botschaft  zu dem Inhalt"/>
          <p:cNvSpPr txBox="1"/>
          <p:nvPr userDrawn="1"/>
        </p:nvSpPr>
        <p:spPr>
          <a:xfrm>
            <a:off x="5492126" y="1604704"/>
            <a:ext cx="933757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tIns="45719" rIns="45719" bIns="45719" numCol="1" anchor="t">
            <a:spAutoFit/>
          </a:bodyPr>
          <a:lstStyle/>
          <a:p>
            <a:pPr algn="ctr">
              <a:defRPr sz="16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sz="1200" dirty="0"/>
              <a:t>Die prägnante </a:t>
            </a:r>
            <a:br>
              <a:rPr sz="1200" dirty="0"/>
            </a:br>
            <a:r>
              <a:rPr sz="1200" dirty="0"/>
              <a:t>Botschaft </a:t>
            </a:r>
            <a:br>
              <a:rPr sz="1200" dirty="0"/>
            </a:br>
            <a:r>
              <a:rPr sz="1200" dirty="0"/>
              <a:t>zu dem Inhalt</a:t>
            </a:r>
          </a:p>
        </p:txBody>
      </p:sp>
      <p:sp>
        <p:nvSpPr>
          <p:cNvPr id="35" name="Die prägnante  Botschaft  zu dem Inhalt"/>
          <p:cNvSpPr txBox="1"/>
          <p:nvPr userDrawn="1"/>
        </p:nvSpPr>
        <p:spPr>
          <a:xfrm>
            <a:off x="6758940" y="1614288"/>
            <a:ext cx="933757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tIns="45719" rIns="45719" bIns="45719" numCol="1" anchor="t">
            <a:spAutoFit/>
          </a:bodyPr>
          <a:lstStyle/>
          <a:p>
            <a:pPr algn="ctr">
              <a:defRPr sz="16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sz="1200" dirty="0"/>
              <a:t>Die prägnante </a:t>
            </a:r>
            <a:br>
              <a:rPr sz="1200" dirty="0"/>
            </a:br>
            <a:r>
              <a:rPr sz="1200" dirty="0"/>
              <a:t>Botschaft </a:t>
            </a:r>
            <a:br>
              <a:rPr sz="1200" dirty="0"/>
            </a:br>
            <a:r>
              <a:rPr sz="1200" dirty="0"/>
              <a:t>zu dem Inhalt</a:t>
            </a:r>
          </a:p>
        </p:txBody>
      </p:sp>
      <p:sp>
        <p:nvSpPr>
          <p:cNvPr id="36" name="Die prägnante  Botschaft  zu dem Inhalt"/>
          <p:cNvSpPr txBox="1"/>
          <p:nvPr userDrawn="1"/>
        </p:nvSpPr>
        <p:spPr>
          <a:xfrm>
            <a:off x="1483053" y="3061747"/>
            <a:ext cx="933757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tIns="45719" rIns="45719" bIns="45719" numCol="1" anchor="t">
            <a:spAutoFit/>
          </a:bodyPr>
          <a:lstStyle/>
          <a:p>
            <a:pPr algn="ctr">
              <a:defRPr sz="16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sz="1200" dirty="0"/>
              <a:t>Die prägnante </a:t>
            </a:r>
            <a:br>
              <a:rPr sz="1200" dirty="0"/>
            </a:br>
            <a:r>
              <a:rPr sz="1200" dirty="0"/>
              <a:t>Botschaft </a:t>
            </a:r>
            <a:br>
              <a:rPr sz="1200" dirty="0"/>
            </a:br>
            <a:r>
              <a:rPr sz="1200" dirty="0"/>
              <a:t>zu dem Inhalt</a:t>
            </a:r>
          </a:p>
        </p:txBody>
      </p:sp>
      <p:sp>
        <p:nvSpPr>
          <p:cNvPr id="37" name="Die prägnante  Botschaft  zu dem Inhalt"/>
          <p:cNvSpPr txBox="1"/>
          <p:nvPr userDrawn="1"/>
        </p:nvSpPr>
        <p:spPr>
          <a:xfrm>
            <a:off x="2847617" y="3051587"/>
            <a:ext cx="933757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tIns="45719" rIns="45719" bIns="45719" numCol="1" anchor="t">
            <a:spAutoFit/>
          </a:bodyPr>
          <a:lstStyle/>
          <a:p>
            <a:pPr algn="ctr">
              <a:defRPr sz="16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sz="1200" dirty="0"/>
              <a:t>Die prägnante </a:t>
            </a:r>
            <a:br>
              <a:rPr sz="1200" dirty="0"/>
            </a:br>
            <a:r>
              <a:rPr sz="1200" dirty="0"/>
              <a:t>Botschaft </a:t>
            </a:r>
            <a:br>
              <a:rPr sz="1200" dirty="0"/>
            </a:br>
            <a:r>
              <a:rPr sz="1200" dirty="0"/>
              <a:t>zu dem Inhalt</a:t>
            </a:r>
          </a:p>
        </p:txBody>
      </p:sp>
      <p:sp>
        <p:nvSpPr>
          <p:cNvPr id="38" name="Die prägnante  Botschaft  zu dem Inhalt"/>
          <p:cNvSpPr txBox="1"/>
          <p:nvPr userDrawn="1"/>
        </p:nvSpPr>
        <p:spPr>
          <a:xfrm>
            <a:off x="4153853" y="3051587"/>
            <a:ext cx="933757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tIns="45719" rIns="45719" bIns="45719" numCol="1" anchor="t">
            <a:spAutoFit/>
          </a:bodyPr>
          <a:lstStyle/>
          <a:p>
            <a:pPr algn="ctr">
              <a:defRPr sz="16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sz="1200" dirty="0">
                <a:solidFill>
                  <a:schemeClr val="bg1"/>
                </a:solidFill>
              </a:rPr>
              <a:t>Die prägnante </a:t>
            </a:r>
            <a:br>
              <a:rPr sz="1200" dirty="0">
                <a:solidFill>
                  <a:schemeClr val="bg1"/>
                </a:solidFill>
              </a:rPr>
            </a:br>
            <a:r>
              <a:rPr sz="1200" dirty="0">
                <a:solidFill>
                  <a:schemeClr val="bg1"/>
                </a:solidFill>
              </a:rPr>
              <a:t>Botschaft </a:t>
            </a:r>
            <a:br>
              <a:rPr sz="1200" dirty="0">
                <a:solidFill>
                  <a:schemeClr val="bg1"/>
                </a:solidFill>
              </a:rPr>
            </a:br>
            <a:r>
              <a:rPr sz="1200" dirty="0">
                <a:solidFill>
                  <a:schemeClr val="bg1"/>
                </a:solidFill>
              </a:rPr>
              <a:t>zu dem Inhalt</a:t>
            </a:r>
          </a:p>
        </p:txBody>
      </p:sp>
      <p:sp>
        <p:nvSpPr>
          <p:cNvPr id="39" name="Die prägnante  Botschaft  zu dem Inhalt"/>
          <p:cNvSpPr txBox="1"/>
          <p:nvPr userDrawn="1"/>
        </p:nvSpPr>
        <p:spPr>
          <a:xfrm>
            <a:off x="5481966" y="3061747"/>
            <a:ext cx="933757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tIns="45719" rIns="45719" bIns="45719" numCol="1" anchor="t">
            <a:spAutoFit/>
          </a:bodyPr>
          <a:lstStyle/>
          <a:p>
            <a:pPr algn="ctr">
              <a:defRPr sz="16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sz="1200" dirty="0">
                <a:solidFill>
                  <a:srgbClr val="000000"/>
                </a:solidFill>
              </a:rPr>
              <a:t>Die prägnante </a:t>
            </a:r>
            <a:br>
              <a:rPr sz="1200" dirty="0">
                <a:solidFill>
                  <a:srgbClr val="000000"/>
                </a:solidFill>
              </a:rPr>
            </a:br>
            <a:r>
              <a:rPr sz="1200" dirty="0">
                <a:solidFill>
                  <a:srgbClr val="000000"/>
                </a:solidFill>
              </a:rPr>
              <a:t>Botschaft </a:t>
            </a:r>
            <a:br>
              <a:rPr sz="1200" dirty="0">
                <a:solidFill>
                  <a:srgbClr val="000000"/>
                </a:solidFill>
              </a:rPr>
            </a:br>
            <a:r>
              <a:rPr sz="1200" dirty="0">
                <a:solidFill>
                  <a:srgbClr val="000000"/>
                </a:solidFill>
              </a:rPr>
              <a:t>zu dem Inhalt</a:t>
            </a:r>
          </a:p>
        </p:txBody>
      </p:sp>
      <p:sp>
        <p:nvSpPr>
          <p:cNvPr id="40" name="Die prägnante  Botschaft  zu dem Inhalt"/>
          <p:cNvSpPr txBox="1"/>
          <p:nvPr userDrawn="1"/>
        </p:nvSpPr>
        <p:spPr>
          <a:xfrm>
            <a:off x="6758940" y="3061171"/>
            <a:ext cx="933757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tIns="45719" rIns="45719" bIns="45719" numCol="1" anchor="t">
            <a:spAutoFit/>
          </a:bodyPr>
          <a:lstStyle/>
          <a:p>
            <a:pPr algn="ctr">
              <a:defRPr sz="16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sz="1200" dirty="0"/>
              <a:t>Die prägnante </a:t>
            </a:r>
            <a:br>
              <a:rPr sz="1200" dirty="0"/>
            </a:br>
            <a:r>
              <a:rPr sz="1200" dirty="0"/>
              <a:t>Botschaft </a:t>
            </a:r>
            <a:br>
              <a:rPr sz="1200" dirty="0"/>
            </a:br>
            <a:r>
              <a:rPr sz="1200" dirty="0"/>
              <a:t>zu dem Inhalt</a:t>
            </a:r>
          </a:p>
        </p:txBody>
      </p:sp>
    </p:spTree>
    <p:extLst>
      <p:ext uri="{BB962C8B-B14F-4D97-AF65-F5344CB8AC3E}">
        <p14:creationId xmlns:p14="http://schemas.microsoft.com/office/powerpoint/2010/main" val="3618769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nhalt -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Waveline-Oran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966"/>
            <a:ext cx="9144001" cy="11570"/>
          </a:xfrm>
          <a:prstGeom prst="rect">
            <a:avLst/>
          </a:prstGeom>
        </p:spPr>
      </p:pic>
      <p:pic>
        <p:nvPicPr>
          <p:cNvPr id="19" name="Bild 18" descr="Waveline-Oran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689"/>
            <a:ext cx="9144001" cy="11570"/>
          </a:xfrm>
          <a:prstGeom prst="rect">
            <a:avLst/>
          </a:prstGeom>
        </p:spPr>
      </p:pic>
      <p:sp>
        <p:nvSpPr>
          <p:cNvPr id="24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3549" y="515939"/>
            <a:ext cx="8247063" cy="325437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lang="de-DE" sz="2000" b="1" spc="600" baseline="0" dirty="0">
                <a:solidFill>
                  <a:srgbClr val="EF7D00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de-DE" dirty="0"/>
              <a:t>SYMBOLE</a:t>
            </a:r>
          </a:p>
        </p:txBody>
      </p:sp>
      <p:sp>
        <p:nvSpPr>
          <p:cNvPr id="118" name="Zusammenführung 117"/>
          <p:cNvSpPr>
            <a:spLocks noChangeAspect="1"/>
          </p:cNvSpPr>
          <p:nvPr userDrawn="1"/>
        </p:nvSpPr>
        <p:spPr>
          <a:xfrm>
            <a:off x="3643691" y="2405062"/>
            <a:ext cx="358775" cy="360363"/>
          </a:xfrm>
          <a:prstGeom prst="flowChartSummingJunction">
            <a:avLst/>
          </a:prstGeom>
          <a:solidFill>
            <a:schemeClr val="bg1"/>
          </a:solidFill>
          <a:ln w="38100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>
              <a:ln w="19050" cmpd="sng">
                <a:solidFill>
                  <a:schemeClr val="tx1"/>
                </a:solidFill>
              </a:ln>
            </a:endParaRPr>
          </a:p>
        </p:txBody>
      </p:sp>
      <p:sp>
        <p:nvSpPr>
          <p:cNvPr id="119" name="Verbindungsstelle 118"/>
          <p:cNvSpPr>
            <a:spLocks noChangeAspect="1"/>
          </p:cNvSpPr>
          <p:nvPr userDrawn="1"/>
        </p:nvSpPr>
        <p:spPr>
          <a:xfrm>
            <a:off x="3049966" y="1484312"/>
            <a:ext cx="360362" cy="360363"/>
          </a:xfrm>
          <a:prstGeom prst="flowChartConnector">
            <a:avLst/>
          </a:prstGeom>
          <a:solidFill>
            <a:srgbClr val="EF7D00"/>
          </a:solidFill>
          <a:ln w="38100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0" name="Zusammenführung 119"/>
          <p:cNvSpPr>
            <a:spLocks noChangeAspect="1"/>
          </p:cNvSpPr>
          <p:nvPr userDrawn="1"/>
        </p:nvSpPr>
        <p:spPr>
          <a:xfrm>
            <a:off x="3643691" y="1930400"/>
            <a:ext cx="358775" cy="360362"/>
          </a:xfrm>
          <a:prstGeom prst="flowChartSummingJunction">
            <a:avLst/>
          </a:prstGeom>
          <a:solidFill>
            <a:schemeClr val="bg1"/>
          </a:solidFill>
          <a:ln w="381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>
              <a:ln w="19050" cmpd="sng">
                <a:solidFill>
                  <a:schemeClr val="tx1"/>
                </a:solidFill>
              </a:ln>
            </a:endParaRPr>
          </a:p>
        </p:txBody>
      </p:sp>
      <p:sp>
        <p:nvSpPr>
          <p:cNvPr id="121" name="Zusammenführung 120"/>
          <p:cNvSpPr>
            <a:spLocks noChangeAspect="1"/>
          </p:cNvSpPr>
          <p:nvPr userDrawn="1"/>
        </p:nvSpPr>
        <p:spPr>
          <a:xfrm>
            <a:off x="3643691" y="1489075"/>
            <a:ext cx="358775" cy="360362"/>
          </a:xfrm>
          <a:prstGeom prst="flowChartSummingJunction">
            <a:avLst/>
          </a:prstGeom>
          <a:solidFill>
            <a:schemeClr val="bg1"/>
          </a:solidFill>
          <a:ln w="38100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>
              <a:ln w="19050" cmpd="sng">
                <a:solidFill>
                  <a:schemeClr val="tx1"/>
                </a:solidFill>
              </a:ln>
            </a:endParaRPr>
          </a:p>
        </p:txBody>
      </p:sp>
      <p:sp>
        <p:nvSpPr>
          <p:cNvPr id="122" name="Verbindungsstelle 121"/>
          <p:cNvSpPr>
            <a:spLocks noChangeAspect="1"/>
          </p:cNvSpPr>
          <p:nvPr userDrawn="1"/>
        </p:nvSpPr>
        <p:spPr>
          <a:xfrm>
            <a:off x="3049966" y="1930400"/>
            <a:ext cx="360362" cy="360362"/>
          </a:xfrm>
          <a:prstGeom prst="flowChartConnector">
            <a:avLst/>
          </a:prstGeom>
          <a:solidFill>
            <a:schemeClr val="accent2"/>
          </a:solidFill>
          <a:ln w="381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3" name="Verbindungsstelle 122"/>
          <p:cNvSpPr>
            <a:spLocks noChangeAspect="1"/>
          </p:cNvSpPr>
          <p:nvPr userDrawn="1"/>
        </p:nvSpPr>
        <p:spPr>
          <a:xfrm>
            <a:off x="3049966" y="2405062"/>
            <a:ext cx="360362" cy="360363"/>
          </a:xfrm>
          <a:prstGeom prst="flowChartConnector">
            <a:avLst/>
          </a:prstGeom>
          <a:solidFill>
            <a:schemeClr val="accent3"/>
          </a:solidFill>
          <a:ln w="38100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4" name="Verbindungsstelle 123"/>
          <p:cNvSpPr>
            <a:spLocks noChangeAspect="1"/>
          </p:cNvSpPr>
          <p:nvPr userDrawn="1"/>
        </p:nvSpPr>
        <p:spPr>
          <a:xfrm>
            <a:off x="2440366" y="1492250"/>
            <a:ext cx="360362" cy="360362"/>
          </a:xfrm>
          <a:prstGeom prst="flowChartConnector">
            <a:avLst/>
          </a:prstGeom>
          <a:noFill/>
          <a:ln w="38100" cmpd="sng">
            <a:solidFill>
              <a:srgbClr val="EF7D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5" name="Verbindungsstelle 124"/>
          <p:cNvSpPr>
            <a:spLocks noChangeAspect="1"/>
          </p:cNvSpPr>
          <p:nvPr userDrawn="1"/>
        </p:nvSpPr>
        <p:spPr>
          <a:xfrm>
            <a:off x="2440366" y="1938337"/>
            <a:ext cx="360362" cy="360363"/>
          </a:xfrm>
          <a:prstGeom prst="flowChartConnector">
            <a:avLst/>
          </a:prstGeom>
          <a:noFill/>
          <a:ln w="381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6" name="Verbindungsstelle 125"/>
          <p:cNvSpPr>
            <a:spLocks noChangeAspect="1"/>
          </p:cNvSpPr>
          <p:nvPr userDrawn="1"/>
        </p:nvSpPr>
        <p:spPr>
          <a:xfrm>
            <a:off x="2440366" y="2413000"/>
            <a:ext cx="360362" cy="360362"/>
          </a:xfrm>
          <a:prstGeom prst="flowChartConnector">
            <a:avLst/>
          </a:prstGeom>
          <a:noFill/>
          <a:ln w="38100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7" name="AutoShape 56"/>
          <p:cNvSpPr>
            <a:spLocks noChangeArrowheads="1"/>
          </p:cNvSpPr>
          <p:nvPr userDrawn="1"/>
        </p:nvSpPr>
        <p:spPr bwMode="auto">
          <a:xfrm>
            <a:off x="4773891" y="1462767"/>
            <a:ext cx="415925" cy="1135063"/>
          </a:xfrm>
          <a:prstGeom prst="flowChartProcess">
            <a:avLst/>
          </a:prstGeom>
          <a:solidFill>
            <a:schemeClr val="accent2"/>
          </a:solidFill>
          <a:ln w="31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128" name="Oval 69"/>
          <p:cNvSpPr>
            <a:spLocks noChangeArrowheads="1"/>
          </p:cNvSpPr>
          <p:nvPr userDrawn="1"/>
        </p:nvSpPr>
        <p:spPr bwMode="auto">
          <a:xfrm>
            <a:off x="4837391" y="2653392"/>
            <a:ext cx="287337" cy="287338"/>
          </a:xfrm>
          <a:prstGeom prst="ellipse">
            <a:avLst/>
          </a:prstGeom>
          <a:solidFill>
            <a:schemeClr val="accent5"/>
          </a:solidFill>
          <a:ln w="317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129" name="AutoShape 56"/>
          <p:cNvSpPr>
            <a:spLocks noChangeArrowheads="1"/>
          </p:cNvSpPr>
          <p:nvPr userDrawn="1"/>
        </p:nvSpPr>
        <p:spPr bwMode="auto">
          <a:xfrm>
            <a:off x="5332691" y="1462767"/>
            <a:ext cx="415925" cy="1135063"/>
          </a:xfrm>
          <a:prstGeom prst="flowChartProcess">
            <a:avLst/>
          </a:prstGeom>
          <a:solidFill>
            <a:schemeClr val="accent2"/>
          </a:solidFill>
          <a:ln w="31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130" name="AutoShape 56"/>
          <p:cNvSpPr>
            <a:spLocks noChangeArrowheads="1"/>
          </p:cNvSpPr>
          <p:nvPr userDrawn="1"/>
        </p:nvSpPr>
        <p:spPr bwMode="auto">
          <a:xfrm>
            <a:off x="5904191" y="1475467"/>
            <a:ext cx="415925" cy="1135063"/>
          </a:xfrm>
          <a:prstGeom prst="flowChartProcess">
            <a:avLst/>
          </a:prstGeom>
          <a:solidFill>
            <a:schemeClr val="accent2"/>
          </a:solidFill>
          <a:ln w="31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131" name="Oval 69"/>
          <p:cNvSpPr>
            <a:spLocks noChangeArrowheads="1"/>
          </p:cNvSpPr>
          <p:nvPr userDrawn="1"/>
        </p:nvSpPr>
        <p:spPr bwMode="auto">
          <a:xfrm>
            <a:off x="5396191" y="2653392"/>
            <a:ext cx="287337" cy="287338"/>
          </a:xfrm>
          <a:prstGeom prst="ellipse">
            <a:avLst/>
          </a:prstGeom>
          <a:solidFill>
            <a:schemeClr val="accent1"/>
          </a:solidFill>
          <a:ln w="317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132" name="Oval 69"/>
          <p:cNvSpPr>
            <a:spLocks noChangeArrowheads="1"/>
          </p:cNvSpPr>
          <p:nvPr userDrawn="1"/>
        </p:nvSpPr>
        <p:spPr bwMode="auto">
          <a:xfrm>
            <a:off x="5967691" y="2653392"/>
            <a:ext cx="287337" cy="287338"/>
          </a:xfrm>
          <a:prstGeom prst="ellipse">
            <a:avLst/>
          </a:prstGeom>
          <a:solidFill>
            <a:schemeClr val="accent3"/>
          </a:solidFill>
          <a:ln w="317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135" name="Oval 69"/>
          <p:cNvSpPr>
            <a:spLocks noChangeArrowheads="1"/>
          </p:cNvSpPr>
          <p:nvPr userDrawn="1"/>
        </p:nvSpPr>
        <p:spPr bwMode="auto">
          <a:xfrm>
            <a:off x="4837391" y="1522557"/>
            <a:ext cx="287337" cy="287338"/>
          </a:xfrm>
          <a:prstGeom prst="ellipse">
            <a:avLst/>
          </a:prstGeom>
          <a:solidFill>
            <a:schemeClr val="bg1"/>
          </a:solidFill>
          <a:ln w="31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136" name="Oval 69"/>
          <p:cNvSpPr>
            <a:spLocks noChangeArrowheads="1"/>
          </p:cNvSpPr>
          <p:nvPr userDrawn="1"/>
        </p:nvSpPr>
        <p:spPr bwMode="auto">
          <a:xfrm>
            <a:off x="4837391" y="1876034"/>
            <a:ext cx="287337" cy="287338"/>
          </a:xfrm>
          <a:prstGeom prst="ellipse">
            <a:avLst/>
          </a:prstGeom>
          <a:solidFill>
            <a:schemeClr val="bg1"/>
          </a:solidFill>
          <a:ln w="31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137" name="Oval 69"/>
          <p:cNvSpPr>
            <a:spLocks noChangeArrowheads="1"/>
          </p:cNvSpPr>
          <p:nvPr userDrawn="1"/>
        </p:nvSpPr>
        <p:spPr bwMode="auto">
          <a:xfrm>
            <a:off x="4837391" y="2225221"/>
            <a:ext cx="287337" cy="287338"/>
          </a:xfrm>
          <a:prstGeom prst="ellipse">
            <a:avLst/>
          </a:prstGeom>
          <a:solidFill>
            <a:schemeClr val="bg1"/>
          </a:solidFill>
          <a:ln w="31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138" name="Oval 69"/>
          <p:cNvSpPr>
            <a:spLocks noChangeArrowheads="1"/>
          </p:cNvSpPr>
          <p:nvPr userDrawn="1"/>
        </p:nvSpPr>
        <p:spPr bwMode="auto">
          <a:xfrm>
            <a:off x="5396191" y="1519772"/>
            <a:ext cx="287337" cy="287338"/>
          </a:xfrm>
          <a:prstGeom prst="ellipse">
            <a:avLst/>
          </a:prstGeom>
          <a:solidFill>
            <a:schemeClr val="bg1"/>
          </a:solidFill>
          <a:ln w="31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139" name="Oval 69"/>
          <p:cNvSpPr>
            <a:spLocks noChangeArrowheads="1"/>
          </p:cNvSpPr>
          <p:nvPr userDrawn="1"/>
        </p:nvSpPr>
        <p:spPr bwMode="auto">
          <a:xfrm>
            <a:off x="5396191" y="1873249"/>
            <a:ext cx="287337" cy="287338"/>
          </a:xfrm>
          <a:prstGeom prst="ellipse">
            <a:avLst/>
          </a:prstGeom>
          <a:solidFill>
            <a:schemeClr val="bg1"/>
          </a:solidFill>
          <a:ln w="31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140" name="Oval 69"/>
          <p:cNvSpPr>
            <a:spLocks noChangeArrowheads="1"/>
          </p:cNvSpPr>
          <p:nvPr userDrawn="1"/>
        </p:nvSpPr>
        <p:spPr bwMode="auto">
          <a:xfrm>
            <a:off x="5396191" y="2222436"/>
            <a:ext cx="287337" cy="287338"/>
          </a:xfrm>
          <a:prstGeom prst="ellipse">
            <a:avLst/>
          </a:prstGeom>
          <a:solidFill>
            <a:schemeClr val="bg1"/>
          </a:solidFill>
          <a:ln w="31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141" name="Oval 69"/>
          <p:cNvSpPr>
            <a:spLocks noChangeArrowheads="1"/>
          </p:cNvSpPr>
          <p:nvPr userDrawn="1"/>
        </p:nvSpPr>
        <p:spPr bwMode="auto">
          <a:xfrm>
            <a:off x="5964204" y="1522557"/>
            <a:ext cx="287337" cy="287338"/>
          </a:xfrm>
          <a:prstGeom prst="ellipse">
            <a:avLst/>
          </a:prstGeom>
          <a:solidFill>
            <a:schemeClr val="bg1"/>
          </a:solidFill>
          <a:ln w="31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142" name="Oval 69"/>
          <p:cNvSpPr>
            <a:spLocks noChangeArrowheads="1"/>
          </p:cNvSpPr>
          <p:nvPr userDrawn="1"/>
        </p:nvSpPr>
        <p:spPr bwMode="auto">
          <a:xfrm>
            <a:off x="5964204" y="1876034"/>
            <a:ext cx="287337" cy="287338"/>
          </a:xfrm>
          <a:prstGeom prst="ellipse">
            <a:avLst/>
          </a:prstGeom>
          <a:solidFill>
            <a:schemeClr val="bg1"/>
          </a:solidFill>
          <a:ln w="31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143" name="Oval 69"/>
          <p:cNvSpPr>
            <a:spLocks noChangeArrowheads="1"/>
          </p:cNvSpPr>
          <p:nvPr userDrawn="1"/>
        </p:nvSpPr>
        <p:spPr bwMode="auto">
          <a:xfrm>
            <a:off x="5964204" y="2225221"/>
            <a:ext cx="287337" cy="287338"/>
          </a:xfrm>
          <a:prstGeom prst="ellipse">
            <a:avLst/>
          </a:prstGeom>
          <a:solidFill>
            <a:schemeClr val="bg1"/>
          </a:solidFill>
          <a:ln w="31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144" name="Zusammenführung 143"/>
          <p:cNvSpPr>
            <a:spLocks noChangeAspect="1"/>
          </p:cNvSpPr>
          <p:nvPr userDrawn="1"/>
        </p:nvSpPr>
        <p:spPr>
          <a:xfrm>
            <a:off x="3643691" y="2874168"/>
            <a:ext cx="358775" cy="360363"/>
          </a:xfrm>
          <a:prstGeom prst="flowChartSummingJunction">
            <a:avLst/>
          </a:prstGeom>
          <a:solidFill>
            <a:schemeClr val="bg1"/>
          </a:solidFill>
          <a:ln w="38100" cmpd="sng">
            <a:solidFill>
              <a:srgbClr val="8E0C4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>
              <a:ln w="19050" cmpd="sng">
                <a:solidFill>
                  <a:schemeClr val="tx1"/>
                </a:solidFill>
              </a:ln>
            </a:endParaRPr>
          </a:p>
        </p:txBody>
      </p:sp>
      <p:sp>
        <p:nvSpPr>
          <p:cNvPr id="145" name="Verbindungsstelle 144"/>
          <p:cNvSpPr>
            <a:spLocks noChangeAspect="1"/>
          </p:cNvSpPr>
          <p:nvPr userDrawn="1"/>
        </p:nvSpPr>
        <p:spPr>
          <a:xfrm>
            <a:off x="3049966" y="2874168"/>
            <a:ext cx="360362" cy="360363"/>
          </a:xfrm>
          <a:prstGeom prst="flowChartConnector">
            <a:avLst/>
          </a:prstGeom>
          <a:solidFill>
            <a:schemeClr val="accent4"/>
          </a:solidFill>
          <a:ln w="38100" cmpd="sng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46" name="Verbindungsstelle 145"/>
          <p:cNvSpPr>
            <a:spLocks noChangeAspect="1"/>
          </p:cNvSpPr>
          <p:nvPr userDrawn="1"/>
        </p:nvSpPr>
        <p:spPr>
          <a:xfrm>
            <a:off x="2440366" y="2882106"/>
            <a:ext cx="360362" cy="360362"/>
          </a:xfrm>
          <a:prstGeom prst="flowChartConnector">
            <a:avLst/>
          </a:prstGeom>
          <a:noFill/>
          <a:ln w="38100" cmpd="sng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47" name="Zusammenführung 146"/>
          <p:cNvSpPr>
            <a:spLocks noChangeAspect="1"/>
          </p:cNvSpPr>
          <p:nvPr userDrawn="1"/>
        </p:nvSpPr>
        <p:spPr>
          <a:xfrm>
            <a:off x="3643691" y="3336033"/>
            <a:ext cx="358775" cy="360363"/>
          </a:xfrm>
          <a:prstGeom prst="flowChartSummingJunction">
            <a:avLst/>
          </a:prstGeom>
          <a:solidFill>
            <a:schemeClr val="bg1"/>
          </a:solidFill>
          <a:ln w="38100" cmpd="sng">
            <a:solidFill>
              <a:srgbClr val="F0300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>
              <a:ln w="19050" cmpd="sng">
                <a:solidFill>
                  <a:schemeClr val="tx1"/>
                </a:solidFill>
              </a:ln>
            </a:endParaRPr>
          </a:p>
        </p:txBody>
      </p:sp>
      <p:sp>
        <p:nvSpPr>
          <p:cNvPr id="148" name="Verbindungsstelle 147"/>
          <p:cNvSpPr>
            <a:spLocks noChangeAspect="1"/>
          </p:cNvSpPr>
          <p:nvPr userDrawn="1"/>
        </p:nvSpPr>
        <p:spPr>
          <a:xfrm>
            <a:off x="3049966" y="3336033"/>
            <a:ext cx="360362" cy="360363"/>
          </a:xfrm>
          <a:prstGeom prst="flowChartConnector">
            <a:avLst/>
          </a:prstGeom>
          <a:solidFill>
            <a:srgbClr val="F0300B"/>
          </a:solidFill>
          <a:ln w="38100" cmpd="sng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49" name="Verbindungsstelle 148"/>
          <p:cNvSpPr>
            <a:spLocks noChangeAspect="1"/>
          </p:cNvSpPr>
          <p:nvPr userDrawn="1"/>
        </p:nvSpPr>
        <p:spPr>
          <a:xfrm>
            <a:off x="2440366" y="3343971"/>
            <a:ext cx="360362" cy="360362"/>
          </a:xfrm>
          <a:prstGeom prst="flowChartConnector">
            <a:avLst/>
          </a:prstGeom>
          <a:noFill/>
          <a:ln w="38100" cmpd="sng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50" name="Zusammenführung 149"/>
          <p:cNvSpPr>
            <a:spLocks noChangeAspect="1"/>
          </p:cNvSpPr>
          <p:nvPr userDrawn="1"/>
        </p:nvSpPr>
        <p:spPr>
          <a:xfrm>
            <a:off x="3643691" y="3818893"/>
            <a:ext cx="358775" cy="360363"/>
          </a:xfrm>
          <a:prstGeom prst="flowChartSummingJunction">
            <a:avLst/>
          </a:prstGeom>
          <a:solidFill>
            <a:schemeClr val="bg1"/>
          </a:solidFill>
          <a:ln w="38100" cmpd="sng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>
              <a:ln w="19050" cmpd="sng">
                <a:solidFill>
                  <a:schemeClr val="tx1"/>
                </a:solidFill>
              </a:ln>
            </a:endParaRPr>
          </a:p>
        </p:txBody>
      </p:sp>
      <p:sp>
        <p:nvSpPr>
          <p:cNvPr id="151" name="Verbindungsstelle 150"/>
          <p:cNvSpPr>
            <a:spLocks noChangeAspect="1"/>
          </p:cNvSpPr>
          <p:nvPr userDrawn="1"/>
        </p:nvSpPr>
        <p:spPr>
          <a:xfrm>
            <a:off x="3049966" y="3818893"/>
            <a:ext cx="360362" cy="360363"/>
          </a:xfrm>
          <a:prstGeom prst="flowChartConnector">
            <a:avLst/>
          </a:prstGeom>
          <a:solidFill>
            <a:srgbClr val="003E53"/>
          </a:solidFill>
          <a:ln w="38100" cmpd="sng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52" name="Verbindungsstelle 151"/>
          <p:cNvSpPr>
            <a:spLocks noChangeAspect="1"/>
          </p:cNvSpPr>
          <p:nvPr userDrawn="1"/>
        </p:nvSpPr>
        <p:spPr>
          <a:xfrm>
            <a:off x="2440366" y="3826831"/>
            <a:ext cx="360362" cy="360362"/>
          </a:xfrm>
          <a:prstGeom prst="flowChartConnector">
            <a:avLst/>
          </a:prstGeom>
          <a:noFill/>
          <a:ln w="38100" cmpd="sng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80699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nhalt -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Waveline-Oran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966"/>
            <a:ext cx="9144001" cy="11570"/>
          </a:xfrm>
          <a:prstGeom prst="rect">
            <a:avLst/>
          </a:prstGeom>
        </p:spPr>
      </p:pic>
      <p:pic>
        <p:nvPicPr>
          <p:cNvPr id="19" name="Bild 18" descr="Waveline-Oran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689"/>
            <a:ext cx="9144001" cy="11570"/>
          </a:xfrm>
          <a:prstGeom prst="rect">
            <a:avLst/>
          </a:prstGeom>
        </p:spPr>
      </p:pic>
      <p:sp>
        <p:nvSpPr>
          <p:cNvPr id="24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3549" y="515939"/>
            <a:ext cx="8247063" cy="325437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lang="de-DE" sz="2000" b="1" spc="600" baseline="0" dirty="0">
                <a:solidFill>
                  <a:srgbClr val="EF7D00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de-DE" dirty="0"/>
              <a:t>SYMBOLE</a:t>
            </a:r>
          </a:p>
        </p:txBody>
      </p:sp>
      <p:sp>
        <p:nvSpPr>
          <p:cNvPr id="39" name="AutoShape 12"/>
          <p:cNvSpPr>
            <a:spLocks noChangeAspect="1" noChangeArrowheads="1"/>
          </p:cNvSpPr>
          <p:nvPr userDrawn="1"/>
        </p:nvSpPr>
        <p:spPr bwMode="auto">
          <a:xfrm>
            <a:off x="561453" y="1555751"/>
            <a:ext cx="900113" cy="450850"/>
          </a:xfrm>
          <a:prstGeom prst="homePlate">
            <a:avLst>
              <a:gd name="adj" fmla="val 49912"/>
            </a:avLst>
          </a:prstGeom>
          <a:solidFill>
            <a:srgbClr val="EF7D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1400">
              <a:solidFill>
                <a:schemeClr val="bg1"/>
              </a:solidFill>
            </a:endParaRPr>
          </a:p>
        </p:txBody>
      </p:sp>
      <p:sp>
        <p:nvSpPr>
          <p:cNvPr id="40" name="AutoShape 13"/>
          <p:cNvSpPr>
            <a:spLocks noChangeAspect="1" noChangeArrowheads="1"/>
          </p:cNvSpPr>
          <p:nvPr userDrawn="1"/>
        </p:nvSpPr>
        <p:spPr bwMode="auto">
          <a:xfrm>
            <a:off x="1315516" y="1555751"/>
            <a:ext cx="900112" cy="450850"/>
          </a:xfrm>
          <a:prstGeom prst="chevron">
            <a:avLst>
              <a:gd name="adj" fmla="val 49912"/>
            </a:avLst>
          </a:prstGeom>
          <a:solidFill>
            <a:schemeClr val="accent5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marL="190500"/>
            <a:endParaRPr lang="en-GB" sz="1400">
              <a:solidFill>
                <a:schemeClr val="bg1"/>
              </a:solidFill>
            </a:endParaRPr>
          </a:p>
        </p:txBody>
      </p:sp>
      <p:sp>
        <p:nvSpPr>
          <p:cNvPr id="42" name="AutoShape 12"/>
          <p:cNvSpPr>
            <a:spLocks noChangeAspect="1" noChangeArrowheads="1"/>
          </p:cNvSpPr>
          <p:nvPr userDrawn="1"/>
        </p:nvSpPr>
        <p:spPr bwMode="auto">
          <a:xfrm>
            <a:off x="561453" y="2063751"/>
            <a:ext cx="900113" cy="450850"/>
          </a:xfrm>
          <a:prstGeom prst="homePlate">
            <a:avLst>
              <a:gd name="adj" fmla="val 49912"/>
            </a:avLst>
          </a:prstGeom>
          <a:solidFill>
            <a:schemeClr val="accent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1400">
              <a:solidFill>
                <a:schemeClr val="bg1"/>
              </a:solidFill>
            </a:endParaRPr>
          </a:p>
        </p:txBody>
      </p:sp>
      <p:sp>
        <p:nvSpPr>
          <p:cNvPr id="43" name="AutoShape 13"/>
          <p:cNvSpPr>
            <a:spLocks noChangeAspect="1" noChangeArrowheads="1"/>
          </p:cNvSpPr>
          <p:nvPr userDrawn="1"/>
        </p:nvSpPr>
        <p:spPr bwMode="auto">
          <a:xfrm>
            <a:off x="1315516" y="2063751"/>
            <a:ext cx="900112" cy="450850"/>
          </a:xfrm>
          <a:prstGeom prst="chevron">
            <a:avLst>
              <a:gd name="adj" fmla="val 49912"/>
            </a:avLst>
          </a:prstGeom>
          <a:solidFill>
            <a:schemeClr val="accent4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marL="190500"/>
            <a:endParaRPr lang="en-GB" sz="1400">
              <a:solidFill>
                <a:schemeClr val="bg1"/>
              </a:solidFill>
            </a:endParaRPr>
          </a:p>
        </p:txBody>
      </p:sp>
      <p:sp>
        <p:nvSpPr>
          <p:cNvPr id="45" name="AutoShape 12"/>
          <p:cNvSpPr>
            <a:spLocks noChangeAspect="1" noChangeArrowheads="1"/>
          </p:cNvSpPr>
          <p:nvPr userDrawn="1"/>
        </p:nvSpPr>
        <p:spPr bwMode="auto">
          <a:xfrm>
            <a:off x="561453" y="2597151"/>
            <a:ext cx="900113" cy="450850"/>
          </a:xfrm>
          <a:prstGeom prst="homePlate">
            <a:avLst>
              <a:gd name="adj" fmla="val 49912"/>
            </a:avLst>
          </a:prstGeom>
          <a:solidFill>
            <a:schemeClr val="accent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1400">
              <a:solidFill>
                <a:schemeClr val="bg1"/>
              </a:solidFill>
            </a:endParaRPr>
          </a:p>
        </p:txBody>
      </p:sp>
      <p:sp>
        <p:nvSpPr>
          <p:cNvPr id="46" name="AutoShape 13"/>
          <p:cNvSpPr>
            <a:spLocks noChangeAspect="1" noChangeArrowheads="1"/>
          </p:cNvSpPr>
          <p:nvPr userDrawn="1"/>
        </p:nvSpPr>
        <p:spPr bwMode="auto">
          <a:xfrm>
            <a:off x="1315516" y="2597151"/>
            <a:ext cx="900112" cy="450850"/>
          </a:xfrm>
          <a:prstGeom prst="chevron">
            <a:avLst>
              <a:gd name="adj" fmla="val 49912"/>
            </a:avLst>
          </a:prstGeom>
          <a:solidFill>
            <a:schemeClr val="accent6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marL="190500"/>
            <a:endParaRPr lang="en-GB" sz="1400">
              <a:solidFill>
                <a:schemeClr val="bg1"/>
              </a:solidFill>
            </a:endParaRPr>
          </a:p>
        </p:txBody>
      </p:sp>
      <p:sp>
        <p:nvSpPr>
          <p:cNvPr id="48" name="AutoShape 47"/>
          <p:cNvSpPr>
            <a:spLocks noChangeAspect="1" noChangeArrowheads="1"/>
          </p:cNvSpPr>
          <p:nvPr userDrawn="1"/>
        </p:nvSpPr>
        <p:spPr bwMode="auto">
          <a:xfrm>
            <a:off x="2439466" y="2217739"/>
            <a:ext cx="660400" cy="300037"/>
          </a:xfrm>
          <a:prstGeom prst="leftRightArrow">
            <a:avLst>
              <a:gd name="adj1" fmla="val 50000"/>
              <a:gd name="adj2" fmla="val 44021"/>
            </a:avLst>
          </a:prstGeom>
          <a:solidFill>
            <a:schemeClr val="tx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49" name="AutoShape 48"/>
          <p:cNvSpPr>
            <a:spLocks noChangeAspect="1" noChangeArrowheads="1"/>
          </p:cNvSpPr>
          <p:nvPr userDrawn="1"/>
        </p:nvSpPr>
        <p:spPr bwMode="auto">
          <a:xfrm>
            <a:off x="2461691" y="1555751"/>
            <a:ext cx="620713" cy="300038"/>
          </a:xfrm>
          <a:prstGeom prst="rightArrow">
            <a:avLst>
              <a:gd name="adj1" fmla="val 50000"/>
              <a:gd name="adj2" fmla="val 51720"/>
            </a:avLst>
          </a:prstGeom>
          <a:solidFill>
            <a:schemeClr val="tx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50" name="AutoShape 49"/>
          <p:cNvSpPr>
            <a:spLocks noChangeAspect="1" noChangeArrowheads="1"/>
          </p:cNvSpPr>
          <p:nvPr userDrawn="1"/>
        </p:nvSpPr>
        <p:spPr bwMode="auto">
          <a:xfrm flipH="1">
            <a:off x="2414066" y="1866901"/>
            <a:ext cx="620713" cy="300038"/>
          </a:xfrm>
          <a:prstGeom prst="rightArrow">
            <a:avLst>
              <a:gd name="adj1" fmla="val 50000"/>
              <a:gd name="adj2" fmla="val 51720"/>
            </a:avLst>
          </a:prstGeom>
          <a:solidFill>
            <a:schemeClr val="tx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51" name="AutoShape 47"/>
          <p:cNvSpPr>
            <a:spLocks noChangeAspect="1" noChangeArrowheads="1"/>
          </p:cNvSpPr>
          <p:nvPr userDrawn="1"/>
        </p:nvSpPr>
        <p:spPr bwMode="auto">
          <a:xfrm>
            <a:off x="3412604" y="2228851"/>
            <a:ext cx="660400" cy="300038"/>
          </a:xfrm>
          <a:prstGeom prst="leftRightArrow">
            <a:avLst>
              <a:gd name="adj1" fmla="val 50000"/>
              <a:gd name="adj2" fmla="val 44021"/>
            </a:avLst>
          </a:prstGeom>
          <a:solidFill>
            <a:schemeClr val="accent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52" name="AutoShape 48"/>
          <p:cNvSpPr>
            <a:spLocks noChangeAspect="1" noChangeArrowheads="1"/>
          </p:cNvSpPr>
          <p:nvPr userDrawn="1"/>
        </p:nvSpPr>
        <p:spPr bwMode="auto">
          <a:xfrm>
            <a:off x="3434829" y="1566864"/>
            <a:ext cx="620712" cy="300037"/>
          </a:xfrm>
          <a:prstGeom prst="rightArrow">
            <a:avLst>
              <a:gd name="adj1" fmla="val 50000"/>
              <a:gd name="adj2" fmla="val 51720"/>
            </a:avLst>
          </a:prstGeom>
          <a:solidFill>
            <a:schemeClr val="accent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53" name="AutoShape 49"/>
          <p:cNvSpPr>
            <a:spLocks noChangeAspect="1" noChangeArrowheads="1"/>
          </p:cNvSpPr>
          <p:nvPr userDrawn="1"/>
        </p:nvSpPr>
        <p:spPr bwMode="auto">
          <a:xfrm flipH="1">
            <a:off x="3387204" y="1878014"/>
            <a:ext cx="620712" cy="300037"/>
          </a:xfrm>
          <a:prstGeom prst="rightArrow">
            <a:avLst>
              <a:gd name="adj1" fmla="val 50000"/>
              <a:gd name="adj2" fmla="val 51720"/>
            </a:avLst>
          </a:prstGeom>
          <a:solidFill>
            <a:schemeClr val="accent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54" name="AutoShape 47"/>
          <p:cNvSpPr>
            <a:spLocks noChangeAspect="1" noChangeArrowheads="1"/>
          </p:cNvSpPr>
          <p:nvPr userDrawn="1"/>
        </p:nvSpPr>
        <p:spPr bwMode="auto">
          <a:xfrm>
            <a:off x="4417491" y="2217739"/>
            <a:ext cx="660400" cy="300037"/>
          </a:xfrm>
          <a:prstGeom prst="leftRightArrow">
            <a:avLst>
              <a:gd name="adj1" fmla="val 50000"/>
              <a:gd name="adj2" fmla="val 44021"/>
            </a:avLst>
          </a:prstGeom>
          <a:solidFill>
            <a:schemeClr val="accent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55" name="AutoShape 48"/>
          <p:cNvSpPr>
            <a:spLocks noChangeAspect="1" noChangeArrowheads="1"/>
          </p:cNvSpPr>
          <p:nvPr userDrawn="1"/>
        </p:nvSpPr>
        <p:spPr bwMode="auto">
          <a:xfrm>
            <a:off x="4439716" y="1555751"/>
            <a:ext cx="620713" cy="300038"/>
          </a:xfrm>
          <a:prstGeom prst="rightArrow">
            <a:avLst>
              <a:gd name="adj1" fmla="val 50000"/>
              <a:gd name="adj2" fmla="val 51720"/>
            </a:avLst>
          </a:prstGeom>
          <a:solidFill>
            <a:schemeClr val="accent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56" name="AutoShape 49"/>
          <p:cNvSpPr>
            <a:spLocks noChangeAspect="1" noChangeArrowheads="1"/>
          </p:cNvSpPr>
          <p:nvPr userDrawn="1"/>
        </p:nvSpPr>
        <p:spPr bwMode="auto">
          <a:xfrm flipH="1">
            <a:off x="4392091" y="1866901"/>
            <a:ext cx="620713" cy="300038"/>
          </a:xfrm>
          <a:prstGeom prst="rightArrow">
            <a:avLst>
              <a:gd name="adj1" fmla="val 50000"/>
              <a:gd name="adj2" fmla="val 51720"/>
            </a:avLst>
          </a:prstGeom>
          <a:solidFill>
            <a:schemeClr val="accent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57" name="Verbindungsstelle 56"/>
          <p:cNvSpPr>
            <a:spLocks noChangeAspect="1"/>
          </p:cNvSpPr>
          <p:nvPr userDrawn="1"/>
        </p:nvSpPr>
        <p:spPr>
          <a:xfrm>
            <a:off x="6579666" y="1566864"/>
            <a:ext cx="358775" cy="358775"/>
          </a:xfrm>
          <a:prstGeom prst="flowChartConnector">
            <a:avLst/>
          </a:prstGeom>
          <a:solidFill>
            <a:schemeClr val="accent1"/>
          </a:solidFill>
          <a:ln w="38100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46800" anchor="ctr"/>
          <a:lstStyle/>
          <a:p>
            <a:pPr algn="ctr">
              <a:defRPr/>
            </a:pPr>
            <a:r>
              <a:rPr lang="de-DE" sz="2000" dirty="0">
                <a:latin typeface="Wingdings"/>
                <a:ea typeface="Wingdings"/>
                <a:cs typeface="Wingdings"/>
              </a:rPr>
              <a:t></a:t>
            </a:r>
            <a:endParaRPr lang="de-DE" sz="2000" dirty="0"/>
          </a:p>
        </p:txBody>
      </p:sp>
      <p:sp>
        <p:nvSpPr>
          <p:cNvPr id="58" name="Verbindungsstelle 57"/>
          <p:cNvSpPr>
            <a:spLocks noChangeAspect="1"/>
          </p:cNvSpPr>
          <p:nvPr userDrawn="1"/>
        </p:nvSpPr>
        <p:spPr>
          <a:xfrm>
            <a:off x="7130528" y="1566864"/>
            <a:ext cx="360363" cy="358775"/>
          </a:xfrm>
          <a:prstGeom prst="flowChartConnector">
            <a:avLst/>
          </a:prstGeom>
          <a:solidFill>
            <a:schemeClr val="tx2"/>
          </a:solidFill>
          <a:ln w="38100" cmpd="sng">
            <a:solidFill>
              <a:srgbClr val="EF7D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80800" rIns="0" bIns="0" anchor="ctr"/>
          <a:lstStyle/>
          <a:p>
            <a:pPr algn="ctr">
              <a:defRPr/>
            </a:pPr>
            <a:r>
              <a:rPr lang="de-DE" sz="2000" dirty="0">
                <a:latin typeface="Wingdings"/>
                <a:ea typeface="Wingdings"/>
                <a:cs typeface="Wingdings"/>
              </a:rPr>
              <a:t></a:t>
            </a:r>
            <a:endParaRPr lang="de-DE" sz="2000" dirty="0"/>
          </a:p>
          <a:p>
            <a:pPr algn="ctr">
              <a:defRPr/>
            </a:pPr>
            <a:endParaRPr lang="de-DE" sz="2000" dirty="0"/>
          </a:p>
        </p:txBody>
      </p:sp>
      <p:sp>
        <p:nvSpPr>
          <p:cNvPr id="59" name="Verbindungsstelle 58"/>
          <p:cNvSpPr>
            <a:spLocks noChangeAspect="1"/>
          </p:cNvSpPr>
          <p:nvPr userDrawn="1"/>
        </p:nvSpPr>
        <p:spPr>
          <a:xfrm>
            <a:off x="7698853" y="1566864"/>
            <a:ext cx="358775" cy="358775"/>
          </a:xfrm>
          <a:prstGeom prst="flowChartConnector">
            <a:avLst/>
          </a:prstGeom>
          <a:solidFill>
            <a:schemeClr val="tx2"/>
          </a:solidFill>
          <a:ln w="38100" cmpd="sng">
            <a:solidFill>
              <a:srgbClr val="EF7D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561600" rIns="0" bIns="0" anchor="ctr"/>
          <a:lstStyle/>
          <a:p>
            <a:pPr>
              <a:defRPr/>
            </a:pPr>
            <a:r>
              <a:rPr lang="de-DE" sz="2000" dirty="0">
                <a:latin typeface="Wingdings"/>
                <a:ea typeface="Wingdings"/>
                <a:cs typeface="Wingdings"/>
              </a:rPr>
              <a:t></a:t>
            </a:r>
            <a:endParaRPr lang="de-DE" sz="2000" dirty="0"/>
          </a:p>
          <a:p>
            <a:pPr algn="ctr">
              <a:defRPr/>
            </a:pPr>
            <a:endParaRPr lang="de-DE" sz="2000" dirty="0"/>
          </a:p>
        </p:txBody>
      </p:sp>
      <p:sp>
        <p:nvSpPr>
          <p:cNvPr id="60" name="Verbindungsstelle 59"/>
          <p:cNvSpPr>
            <a:spLocks noChangeAspect="1"/>
          </p:cNvSpPr>
          <p:nvPr userDrawn="1"/>
        </p:nvSpPr>
        <p:spPr>
          <a:xfrm>
            <a:off x="8286228" y="1555751"/>
            <a:ext cx="360363" cy="358775"/>
          </a:xfrm>
          <a:prstGeom prst="flowChartConnector">
            <a:avLst/>
          </a:prstGeom>
          <a:solidFill>
            <a:schemeClr val="tx2"/>
          </a:solidFill>
          <a:ln w="38100" cmpd="sng">
            <a:solidFill>
              <a:srgbClr val="EF7D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80800" rIns="0" bIns="0" anchor="ctr"/>
          <a:lstStyle/>
          <a:p>
            <a:pPr>
              <a:defRPr/>
            </a:pPr>
            <a:r>
              <a:rPr lang="de-DE" sz="2000" dirty="0">
                <a:latin typeface="Wingdings"/>
                <a:ea typeface="Wingdings"/>
                <a:cs typeface="Wingdings"/>
              </a:rPr>
              <a:t></a:t>
            </a:r>
            <a:endParaRPr lang="de-DE" sz="2000" dirty="0"/>
          </a:p>
          <a:p>
            <a:pPr algn="ctr">
              <a:defRPr/>
            </a:pPr>
            <a:endParaRPr lang="de-DE" sz="2000" dirty="0"/>
          </a:p>
        </p:txBody>
      </p:sp>
      <p:sp>
        <p:nvSpPr>
          <p:cNvPr id="61" name="Verbindungsstelle 60"/>
          <p:cNvSpPr>
            <a:spLocks noChangeAspect="1"/>
          </p:cNvSpPr>
          <p:nvPr userDrawn="1"/>
        </p:nvSpPr>
        <p:spPr>
          <a:xfrm>
            <a:off x="6579666" y="2063751"/>
            <a:ext cx="358775" cy="360363"/>
          </a:xfrm>
          <a:prstGeom prst="flowChartConnector">
            <a:avLst/>
          </a:prstGeom>
          <a:solidFill>
            <a:schemeClr val="tx2"/>
          </a:solidFill>
          <a:ln w="38100" cmpd="sng">
            <a:solidFill>
              <a:srgbClr val="EF7D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608400" rIns="0" bIns="0" anchor="ctr"/>
          <a:lstStyle/>
          <a:p>
            <a:pPr>
              <a:defRPr/>
            </a:pPr>
            <a:r>
              <a:rPr lang="de-DE" sz="2000" dirty="0">
                <a:latin typeface="Wingdings"/>
                <a:ea typeface="Wingdings"/>
                <a:cs typeface="Wingdings"/>
              </a:rPr>
              <a:t></a:t>
            </a:r>
            <a:endParaRPr lang="de-DE" sz="2000" dirty="0"/>
          </a:p>
          <a:p>
            <a:pPr>
              <a:defRPr/>
            </a:pPr>
            <a:endParaRPr lang="de-DE" sz="2000" dirty="0"/>
          </a:p>
          <a:p>
            <a:pPr algn="ctr">
              <a:defRPr/>
            </a:pPr>
            <a:endParaRPr lang="de-DE" sz="2000" dirty="0"/>
          </a:p>
        </p:txBody>
      </p:sp>
      <p:sp>
        <p:nvSpPr>
          <p:cNvPr id="62" name="Verbindungsstelle 61"/>
          <p:cNvSpPr>
            <a:spLocks noChangeAspect="1"/>
          </p:cNvSpPr>
          <p:nvPr userDrawn="1"/>
        </p:nvSpPr>
        <p:spPr>
          <a:xfrm>
            <a:off x="7130528" y="2063751"/>
            <a:ext cx="360363" cy="360363"/>
          </a:xfrm>
          <a:prstGeom prst="flowChartConnector">
            <a:avLst/>
          </a:prstGeom>
          <a:solidFill>
            <a:schemeClr val="tx2"/>
          </a:solidFill>
          <a:ln w="38100" cmpd="sng">
            <a:solidFill>
              <a:srgbClr val="EF7D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327600"/>
          <a:lstStyle/>
          <a:p>
            <a:pPr>
              <a:defRPr/>
            </a:pPr>
            <a:r>
              <a:rPr lang="de-DE" sz="2000" dirty="0">
                <a:latin typeface="Wingdings"/>
                <a:ea typeface="Wingdings"/>
                <a:cs typeface="Wingdings"/>
              </a:rPr>
              <a:t></a:t>
            </a:r>
            <a:endParaRPr lang="de-DE" sz="2000" dirty="0"/>
          </a:p>
          <a:p>
            <a:pPr>
              <a:defRPr/>
            </a:pPr>
            <a:endParaRPr lang="de-DE" sz="2000" dirty="0"/>
          </a:p>
          <a:p>
            <a:pPr>
              <a:defRPr/>
            </a:pPr>
            <a:endParaRPr lang="de-DE" sz="2000" dirty="0"/>
          </a:p>
          <a:p>
            <a:pPr algn="ctr">
              <a:defRPr/>
            </a:pPr>
            <a:endParaRPr lang="de-DE" sz="2000" dirty="0"/>
          </a:p>
        </p:txBody>
      </p:sp>
      <p:sp>
        <p:nvSpPr>
          <p:cNvPr id="63" name="Verbindungsstelle 62"/>
          <p:cNvSpPr>
            <a:spLocks noChangeAspect="1"/>
          </p:cNvSpPr>
          <p:nvPr userDrawn="1"/>
        </p:nvSpPr>
        <p:spPr>
          <a:xfrm>
            <a:off x="7698853" y="2063751"/>
            <a:ext cx="358775" cy="360363"/>
          </a:xfrm>
          <a:prstGeom prst="flowChartConnector">
            <a:avLst/>
          </a:prstGeom>
          <a:solidFill>
            <a:schemeClr val="tx2"/>
          </a:solidFill>
          <a:ln w="38100" cmpd="sng">
            <a:solidFill>
              <a:srgbClr val="EF7D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327600"/>
          <a:lstStyle/>
          <a:p>
            <a:pPr>
              <a:defRPr/>
            </a:pPr>
            <a:r>
              <a:rPr lang="de-DE" sz="2000" dirty="0">
                <a:latin typeface="Wingdings"/>
                <a:ea typeface="Wingdings"/>
                <a:cs typeface="Wingdings"/>
              </a:rPr>
              <a:t></a:t>
            </a:r>
            <a:endParaRPr lang="de-DE" sz="2000" dirty="0"/>
          </a:p>
          <a:p>
            <a:pPr>
              <a:defRPr/>
            </a:pPr>
            <a:endParaRPr lang="de-DE" sz="2000" dirty="0"/>
          </a:p>
          <a:p>
            <a:pPr>
              <a:defRPr/>
            </a:pPr>
            <a:endParaRPr lang="de-DE" sz="2000" dirty="0"/>
          </a:p>
          <a:p>
            <a:pPr>
              <a:defRPr/>
            </a:pPr>
            <a:endParaRPr lang="de-DE" sz="2000" dirty="0"/>
          </a:p>
          <a:p>
            <a:pPr algn="ctr">
              <a:defRPr/>
            </a:pPr>
            <a:endParaRPr lang="de-DE" sz="2000" dirty="0"/>
          </a:p>
        </p:txBody>
      </p:sp>
      <p:sp>
        <p:nvSpPr>
          <p:cNvPr id="64" name="Verbindungsstelle 63"/>
          <p:cNvSpPr>
            <a:spLocks noChangeAspect="1"/>
          </p:cNvSpPr>
          <p:nvPr userDrawn="1"/>
        </p:nvSpPr>
        <p:spPr>
          <a:xfrm>
            <a:off x="8286228" y="2063751"/>
            <a:ext cx="360363" cy="360363"/>
          </a:xfrm>
          <a:prstGeom prst="flowChartConnector">
            <a:avLst/>
          </a:prstGeom>
          <a:solidFill>
            <a:schemeClr val="tx2"/>
          </a:solidFill>
          <a:ln w="38100" cmpd="sng">
            <a:solidFill>
              <a:srgbClr val="EF7D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327600"/>
          <a:lstStyle/>
          <a:p>
            <a:pPr>
              <a:defRPr/>
            </a:pPr>
            <a:r>
              <a:rPr lang="de-DE" sz="2000" dirty="0">
                <a:latin typeface="Wingdings"/>
                <a:ea typeface="Wingdings"/>
                <a:cs typeface="Wingdings"/>
              </a:rPr>
              <a:t></a:t>
            </a:r>
            <a:endParaRPr lang="de-DE" sz="2000" dirty="0"/>
          </a:p>
          <a:p>
            <a:pPr>
              <a:defRPr/>
            </a:pPr>
            <a:endParaRPr lang="de-DE" sz="2000" dirty="0"/>
          </a:p>
          <a:p>
            <a:pPr>
              <a:defRPr/>
            </a:pPr>
            <a:endParaRPr lang="de-DE" sz="2000" dirty="0"/>
          </a:p>
          <a:p>
            <a:pPr>
              <a:defRPr/>
            </a:pPr>
            <a:endParaRPr lang="de-DE" sz="2000" dirty="0"/>
          </a:p>
          <a:p>
            <a:pPr>
              <a:defRPr/>
            </a:pPr>
            <a:endParaRPr lang="de-DE" sz="2000" dirty="0"/>
          </a:p>
          <a:p>
            <a:pPr algn="ctr">
              <a:defRPr/>
            </a:pPr>
            <a:endParaRPr lang="de-DE" sz="2000" dirty="0"/>
          </a:p>
        </p:txBody>
      </p:sp>
      <p:sp>
        <p:nvSpPr>
          <p:cNvPr id="65" name="Verbindungsstelle 64"/>
          <p:cNvSpPr>
            <a:spLocks noChangeAspect="1"/>
          </p:cNvSpPr>
          <p:nvPr userDrawn="1"/>
        </p:nvSpPr>
        <p:spPr>
          <a:xfrm>
            <a:off x="6579666" y="2616201"/>
            <a:ext cx="358775" cy="360363"/>
          </a:xfrm>
          <a:prstGeom prst="flowChartConnector">
            <a:avLst/>
          </a:prstGeom>
          <a:solidFill>
            <a:srgbClr val="8DA3B0"/>
          </a:solidFill>
          <a:ln w="381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46800" anchor="ctr"/>
          <a:lstStyle/>
          <a:p>
            <a:pPr algn="ctr">
              <a:defRPr/>
            </a:pPr>
            <a:r>
              <a:rPr lang="de-DE" sz="2000" dirty="0">
                <a:latin typeface="Wingdings"/>
                <a:ea typeface="Wingdings"/>
                <a:cs typeface="Wingdings"/>
              </a:rPr>
              <a:t></a:t>
            </a:r>
            <a:endParaRPr lang="de-DE" sz="2000" dirty="0"/>
          </a:p>
        </p:txBody>
      </p:sp>
      <p:sp>
        <p:nvSpPr>
          <p:cNvPr id="66" name="Verbindungsstelle 65"/>
          <p:cNvSpPr>
            <a:spLocks noChangeAspect="1"/>
          </p:cNvSpPr>
          <p:nvPr userDrawn="1"/>
        </p:nvSpPr>
        <p:spPr>
          <a:xfrm>
            <a:off x="7130528" y="2616201"/>
            <a:ext cx="360363" cy="360363"/>
          </a:xfrm>
          <a:prstGeom prst="flowChartConnector">
            <a:avLst/>
          </a:prstGeom>
          <a:solidFill>
            <a:srgbClr val="8DA3B0"/>
          </a:solidFill>
          <a:ln w="381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80800" rIns="0" bIns="0" anchor="ctr"/>
          <a:lstStyle/>
          <a:p>
            <a:pPr algn="ctr">
              <a:defRPr/>
            </a:pPr>
            <a:r>
              <a:rPr lang="de-DE" sz="2000" dirty="0">
                <a:latin typeface="Wingdings"/>
                <a:ea typeface="Wingdings"/>
                <a:cs typeface="Wingdings"/>
              </a:rPr>
              <a:t></a:t>
            </a:r>
            <a:endParaRPr lang="de-DE" sz="2000" dirty="0"/>
          </a:p>
          <a:p>
            <a:pPr algn="ctr">
              <a:defRPr/>
            </a:pPr>
            <a:endParaRPr lang="de-DE" sz="2000" dirty="0"/>
          </a:p>
        </p:txBody>
      </p:sp>
      <p:sp>
        <p:nvSpPr>
          <p:cNvPr id="67" name="Verbindungsstelle 66"/>
          <p:cNvSpPr>
            <a:spLocks noChangeAspect="1"/>
          </p:cNvSpPr>
          <p:nvPr userDrawn="1"/>
        </p:nvSpPr>
        <p:spPr>
          <a:xfrm>
            <a:off x="7698853" y="2616201"/>
            <a:ext cx="358775" cy="360363"/>
          </a:xfrm>
          <a:prstGeom prst="flowChartConnector">
            <a:avLst/>
          </a:prstGeom>
          <a:solidFill>
            <a:srgbClr val="8DA3B0"/>
          </a:solidFill>
          <a:ln w="381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561600" rIns="0" bIns="0" anchor="ctr"/>
          <a:lstStyle/>
          <a:p>
            <a:pPr>
              <a:defRPr/>
            </a:pPr>
            <a:r>
              <a:rPr lang="de-DE" sz="2000" dirty="0">
                <a:latin typeface="Wingdings"/>
                <a:ea typeface="Wingdings"/>
                <a:cs typeface="Wingdings"/>
              </a:rPr>
              <a:t></a:t>
            </a:r>
            <a:endParaRPr lang="de-DE" sz="2000" dirty="0"/>
          </a:p>
          <a:p>
            <a:pPr algn="ctr">
              <a:defRPr/>
            </a:pPr>
            <a:endParaRPr lang="de-DE" sz="2000" dirty="0"/>
          </a:p>
        </p:txBody>
      </p:sp>
      <p:sp>
        <p:nvSpPr>
          <p:cNvPr id="68" name="Verbindungsstelle 67"/>
          <p:cNvSpPr>
            <a:spLocks noChangeAspect="1"/>
          </p:cNvSpPr>
          <p:nvPr userDrawn="1"/>
        </p:nvSpPr>
        <p:spPr>
          <a:xfrm>
            <a:off x="8286228" y="2605089"/>
            <a:ext cx="360363" cy="360362"/>
          </a:xfrm>
          <a:prstGeom prst="flowChartConnector">
            <a:avLst/>
          </a:prstGeom>
          <a:solidFill>
            <a:srgbClr val="8DA3B0"/>
          </a:solidFill>
          <a:ln w="381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80800" rIns="0" bIns="0" anchor="ctr"/>
          <a:lstStyle/>
          <a:p>
            <a:pPr>
              <a:defRPr/>
            </a:pPr>
            <a:r>
              <a:rPr lang="de-DE" sz="2000" dirty="0">
                <a:latin typeface="Wingdings"/>
                <a:ea typeface="Wingdings"/>
                <a:cs typeface="Wingdings"/>
              </a:rPr>
              <a:t></a:t>
            </a:r>
            <a:endParaRPr lang="de-DE" sz="2000" dirty="0"/>
          </a:p>
          <a:p>
            <a:pPr algn="ctr">
              <a:defRPr/>
            </a:pPr>
            <a:endParaRPr lang="de-DE" sz="2000" dirty="0"/>
          </a:p>
        </p:txBody>
      </p:sp>
      <p:sp>
        <p:nvSpPr>
          <p:cNvPr id="69" name="Verbindungsstelle 68"/>
          <p:cNvSpPr>
            <a:spLocks noChangeAspect="1"/>
          </p:cNvSpPr>
          <p:nvPr userDrawn="1"/>
        </p:nvSpPr>
        <p:spPr>
          <a:xfrm>
            <a:off x="6579666" y="3113089"/>
            <a:ext cx="358775" cy="360362"/>
          </a:xfrm>
          <a:prstGeom prst="flowChartConnector">
            <a:avLst/>
          </a:prstGeom>
          <a:solidFill>
            <a:srgbClr val="8DA3B0"/>
          </a:solidFill>
          <a:ln w="381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608400" rIns="0" bIns="0" anchor="ctr"/>
          <a:lstStyle/>
          <a:p>
            <a:pPr>
              <a:defRPr/>
            </a:pPr>
            <a:r>
              <a:rPr lang="de-DE" sz="2000" dirty="0">
                <a:latin typeface="Wingdings"/>
                <a:ea typeface="Wingdings"/>
                <a:cs typeface="Wingdings"/>
              </a:rPr>
              <a:t></a:t>
            </a:r>
            <a:endParaRPr lang="de-DE" sz="2000" dirty="0"/>
          </a:p>
          <a:p>
            <a:pPr>
              <a:defRPr/>
            </a:pPr>
            <a:endParaRPr lang="de-DE" sz="2000" dirty="0"/>
          </a:p>
          <a:p>
            <a:pPr algn="ctr">
              <a:defRPr/>
            </a:pPr>
            <a:endParaRPr lang="de-DE" sz="2000" dirty="0"/>
          </a:p>
        </p:txBody>
      </p:sp>
      <p:sp>
        <p:nvSpPr>
          <p:cNvPr id="70" name="Verbindungsstelle 69"/>
          <p:cNvSpPr>
            <a:spLocks noChangeAspect="1"/>
          </p:cNvSpPr>
          <p:nvPr userDrawn="1"/>
        </p:nvSpPr>
        <p:spPr>
          <a:xfrm>
            <a:off x="7130528" y="3113089"/>
            <a:ext cx="360363" cy="360362"/>
          </a:xfrm>
          <a:prstGeom prst="flowChartConnector">
            <a:avLst/>
          </a:prstGeom>
          <a:solidFill>
            <a:srgbClr val="8DA3B0"/>
          </a:solidFill>
          <a:ln w="381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327600"/>
          <a:lstStyle/>
          <a:p>
            <a:pPr>
              <a:defRPr/>
            </a:pPr>
            <a:r>
              <a:rPr lang="de-DE" sz="2000" dirty="0">
                <a:latin typeface="Wingdings"/>
                <a:ea typeface="Wingdings"/>
                <a:cs typeface="Wingdings"/>
              </a:rPr>
              <a:t></a:t>
            </a:r>
            <a:endParaRPr lang="de-DE" sz="2000" dirty="0"/>
          </a:p>
          <a:p>
            <a:pPr>
              <a:defRPr/>
            </a:pPr>
            <a:endParaRPr lang="de-DE" sz="2000" dirty="0"/>
          </a:p>
          <a:p>
            <a:pPr>
              <a:defRPr/>
            </a:pPr>
            <a:endParaRPr lang="de-DE" sz="2000" dirty="0"/>
          </a:p>
          <a:p>
            <a:pPr algn="ctr">
              <a:defRPr/>
            </a:pPr>
            <a:endParaRPr lang="de-DE" sz="2000" dirty="0"/>
          </a:p>
        </p:txBody>
      </p:sp>
      <p:sp>
        <p:nvSpPr>
          <p:cNvPr id="71" name="Verbindungsstelle 70"/>
          <p:cNvSpPr>
            <a:spLocks noChangeAspect="1"/>
          </p:cNvSpPr>
          <p:nvPr userDrawn="1"/>
        </p:nvSpPr>
        <p:spPr>
          <a:xfrm>
            <a:off x="7698853" y="3113089"/>
            <a:ext cx="358775" cy="360362"/>
          </a:xfrm>
          <a:prstGeom prst="flowChartConnector">
            <a:avLst/>
          </a:prstGeom>
          <a:solidFill>
            <a:srgbClr val="8DA3B0"/>
          </a:solidFill>
          <a:ln w="381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327600"/>
          <a:lstStyle/>
          <a:p>
            <a:pPr>
              <a:defRPr/>
            </a:pPr>
            <a:r>
              <a:rPr lang="de-DE" sz="2000" dirty="0">
                <a:latin typeface="Wingdings"/>
                <a:ea typeface="Wingdings"/>
                <a:cs typeface="Wingdings"/>
              </a:rPr>
              <a:t></a:t>
            </a:r>
            <a:endParaRPr lang="de-DE" sz="2000" dirty="0"/>
          </a:p>
          <a:p>
            <a:pPr>
              <a:defRPr/>
            </a:pPr>
            <a:endParaRPr lang="de-DE" sz="2000" dirty="0"/>
          </a:p>
          <a:p>
            <a:pPr>
              <a:defRPr/>
            </a:pPr>
            <a:endParaRPr lang="de-DE" sz="2000" dirty="0"/>
          </a:p>
          <a:p>
            <a:pPr>
              <a:defRPr/>
            </a:pPr>
            <a:endParaRPr lang="de-DE" sz="2000" dirty="0"/>
          </a:p>
          <a:p>
            <a:pPr algn="ctr">
              <a:defRPr/>
            </a:pPr>
            <a:endParaRPr lang="de-DE" sz="2000" dirty="0"/>
          </a:p>
        </p:txBody>
      </p:sp>
      <p:sp>
        <p:nvSpPr>
          <p:cNvPr id="72" name="Verbindungsstelle 71"/>
          <p:cNvSpPr>
            <a:spLocks noChangeAspect="1"/>
          </p:cNvSpPr>
          <p:nvPr userDrawn="1"/>
        </p:nvSpPr>
        <p:spPr>
          <a:xfrm>
            <a:off x="8286228" y="3113089"/>
            <a:ext cx="360363" cy="360362"/>
          </a:xfrm>
          <a:prstGeom prst="flowChartConnector">
            <a:avLst/>
          </a:prstGeom>
          <a:solidFill>
            <a:srgbClr val="8DA3B0"/>
          </a:solidFill>
          <a:ln w="381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327600"/>
          <a:lstStyle/>
          <a:p>
            <a:pPr>
              <a:defRPr/>
            </a:pPr>
            <a:r>
              <a:rPr lang="de-DE" sz="2000" dirty="0">
                <a:latin typeface="Wingdings"/>
                <a:ea typeface="Wingdings"/>
                <a:cs typeface="Wingdings"/>
              </a:rPr>
              <a:t></a:t>
            </a:r>
            <a:endParaRPr lang="de-DE" sz="2000" dirty="0"/>
          </a:p>
          <a:p>
            <a:pPr>
              <a:defRPr/>
            </a:pPr>
            <a:endParaRPr lang="de-DE" sz="2000" dirty="0"/>
          </a:p>
          <a:p>
            <a:pPr>
              <a:defRPr/>
            </a:pPr>
            <a:endParaRPr lang="de-DE" sz="2000" dirty="0"/>
          </a:p>
          <a:p>
            <a:pPr>
              <a:defRPr/>
            </a:pPr>
            <a:endParaRPr lang="de-DE" sz="2000" dirty="0"/>
          </a:p>
          <a:p>
            <a:pPr>
              <a:defRPr/>
            </a:pPr>
            <a:endParaRPr lang="de-DE" sz="2000" dirty="0"/>
          </a:p>
          <a:p>
            <a:pPr algn="ctr">
              <a:defRPr/>
            </a:pPr>
            <a:endParaRPr lang="de-DE" sz="2000" dirty="0"/>
          </a:p>
        </p:txBody>
      </p:sp>
      <p:sp>
        <p:nvSpPr>
          <p:cNvPr id="73" name="Verbindungsstelle 72"/>
          <p:cNvSpPr>
            <a:spLocks noChangeAspect="1"/>
          </p:cNvSpPr>
          <p:nvPr userDrawn="1"/>
        </p:nvSpPr>
        <p:spPr>
          <a:xfrm>
            <a:off x="574153" y="3294064"/>
            <a:ext cx="358775" cy="358775"/>
          </a:xfrm>
          <a:prstGeom prst="flowChartConnector">
            <a:avLst/>
          </a:prstGeom>
          <a:solidFill>
            <a:srgbClr val="EF7D00"/>
          </a:solidFill>
          <a:ln w="38100" cmpd="sng">
            <a:solidFill>
              <a:srgbClr val="EF7D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46800" anchor="ctr"/>
          <a:lstStyle/>
          <a:p>
            <a:pPr algn="ctr">
              <a:defRPr/>
            </a:pPr>
            <a:r>
              <a:rPr lang="de-DE" sz="3600" b="1" dirty="0">
                <a:latin typeface="Arial"/>
                <a:ea typeface="Wingdings"/>
                <a:cs typeface="Arial"/>
              </a:rPr>
              <a:t>+</a:t>
            </a:r>
            <a:endParaRPr lang="de-DE" sz="3600" b="1" dirty="0">
              <a:latin typeface="Arial"/>
              <a:cs typeface="Arial"/>
            </a:endParaRPr>
          </a:p>
        </p:txBody>
      </p:sp>
      <p:sp>
        <p:nvSpPr>
          <p:cNvPr id="74" name="Verbindungsstelle 73"/>
          <p:cNvSpPr>
            <a:spLocks noChangeAspect="1"/>
          </p:cNvSpPr>
          <p:nvPr userDrawn="1"/>
        </p:nvSpPr>
        <p:spPr>
          <a:xfrm>
            <a:off x="574153" y="3797301"/>
            <a:ext cx="358775" cy="358775"/>
          </a:xfrm>
          <a:prstGeom prst="flowChartConnector">
            <a:avLst/>
          </a:prstGeom>
          <a:solidFill>
            <a:srgbClr val="EF7D00"/>
          </a:solidFill>
          <a:ln w="38100" cmpd="sng">
            <a:solidFill>
              <a:srgbClr val="EF7D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140400" anchor="ctr"/>
          <a:lstStyle/>
          <a:p>
            <a:pPr algn="ctr">
              <a:defRPr/>
            </a:pPr>
            <a:r>
              <a:rPr lang="de-DE" sz="3600" b="1" dirty="0">
                <a:latin typeface="Arial"/>
                <a:ea typeface="Wingdings"/>
                <a:cs typeface="Arial"/>
              </a:rPr>
              <a:t>-</a:t>
            </a:r>
            <a:endParaRPr lang="de-DE" sz="3600" b="1" dirty="0">
              <a:latin typeface="Arial"/>
              <a:cs typeface="Arial"/>
            </a:endParaRPr>
          </a:p>
        </p:txBody>
      </p:sp>
      <p:sp>
        <p:nvSpPr>
          <p:cNvPr id="75" name="Verbindungsstelle 74"/>
          <p:cNvSpPr>
            <a:spLocks noChangeAspect="1"/>
          </p:cNvSpPr>
          <p:nvPr userDrawn="1"/>
        </p:nvSpPr>
        <p:spPr>
          <a:xfrm>
            <a:off x="1171053" y="3294064"/>
            <a:ext cx="358775" cy="358775"/>
          </a:xfrm>
          <a:prstGeom prst="flowChartConnector">
            <a:avLst/>
          </a:prstGeom>
          <a:solidFill>
            <a:srgbClr val="8DA3B0"/>
          </a:solidFill>
          <a:ln w="381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46800" anchor="ctr"/>
          <a:lstStyle/>
          <a:p>
            <a:pPr algn="ctr">
              <a:defRPr/>
            </a:pPr>
            <a:r>
              <a:rPr lang="de-DE" sz="3600" b="1" dirty="0">
                <a:latin typeface="Arial"/>
                <a:ea typeface="Wingdings"/>
                <a:cs typeface="Arial"/>
              </a:rPr>
              <a:t>+</a:t>
            </a:r>
            <a:endParaRPr lang="de-DE" sz="3600" b="1" dirty="0">
              <a:latin typeface="Arial"/>
              <a:cs typeface="Arial"/>
            </a:endParaRPr>
          </a:p>
        </p:txBody>
      </p:sp>
      <p:sp>
        <p:nvSpPr>
          <p:cNvPr id="76" name="Verbindungsstelle 75"/>
          <p:cNvSpPr>
            <a:spLocks noChangeAspect="1"/>
          </p:cNvSpPr>
          <p:nvPr userDrawn="1"/>
        </p:nvSpPr>
        <p:spPr>
          <a:xfrm>
            <a:off x="1171053" y="3797301"/>
            <a:ext cx="358775" cy="358775"/>
          </a:xfrm>
          <a:prstGeom prst="flowChartConnector">
            <a:avLst/>
          </a:prstGeom>
          <a:solidFill>
            <a:schemeClr val="accent2"/>
          </a:solidFill>
          <a:ln w="381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140400" anchor="ctr"/>
          <a:lstStyle/>
          <a:p>
            <a:pPr algn="ctr">
              <a:defRPr/>
            </a:pPr>
            <a:r>
              <a:rPr lang="de-DE" sz="3600" b="1" dirty="0">
                <a:latin typeface="Arial"/>
                <a:ea typeface="Wingdings"/>
                <a:cs typeface="Arial"/>
              </a:rPr>
              <a:t>-</a:t>
            </a:r>
            <a:endParaRPr lang="de-DE" sz="3600" b="1" dirty="0">
              <a:latin typeface="Arial"/>
              <a:cs typeface="Arial"/>
            </a:endParaRPr>
          </a:p>
        </p:txBody>
      </p:sp>
      <p:sp>
        <p:nvSpPr>
          <p:cNvPr id="77" name="Verbindungsstelle 76"/>
          <p:cNvSpPr>
            <a:spLocks noChangeAspect="1"/>
          </p:cNvSpPr>
          <p:nvPr userDrawn="1"/>
        </p:nvSpPr>
        <p:spPr>
          <a:xfrm>
            <a:off x="1739378" y="3284539"/>
            <a:ext cx="360363" cy="360362"/>
          </a:xfrm>
          <a:prstGeom prst="flowChartConnector">
            <a:avLst/>
          </a:prstGeom>
          <a:solidFill>
            <a:schemeClr val="accent3"/>
          </a:solidFill>
          <a:ln w="38100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46800" anchor="ctr"/>
          <a:lstStyle/>
          <a:p>
            <a:pPr algn="ctr">
              <a:defRPr/>
            </a:pPr>
            <a:r>
              <a:rPr lang="de-DE" sz="3600" b="1" dirty="0">
                <a:latin typeface="Arial"/>
                <a:ea typeface="Wingdings"/>
                <a:cs typeface="Arial"/>
              </a:rPr>
              <a:t>+</a:t>
            </a:r>
            <a:endParaRPr lang="de-DE" sz="3600" b="1" dirty="0">
              <a:latin typeface="Arial"/>
              <a:cs typeface="Arial"/>
            </a:endParaRPr>
          </a:p>
        </p:txBody>
      </p:sp>
      <p:sp>
        <p:nvSpPr>
          <p:cNvPr id="78" name="Verbindungsstelle 77"/>
          <p:cNvSpPr>
            <a:spLocks noChangeAspect="1"/>
          </p:cNvSpPr>
          <p:nvPr userDrawn="1"/>
        </p:nvSpPr>
        <p:spPr>
          <a:xfrm>
            <a:off x="1739378" y="3800476"/>
            <a:ext cx="360363" cy="358775"/>
          </a:xfrm>
          <a:prstGeom prst="flowChartConnector">
            <a:avLst/>
          </a:prstGeom>
          <a:solidFill>
            <a:srgbClr val="1F6655"/>
          </a:solidFill>
          <a:ln w="38100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140400" anchor="ctr"/>
          <a:lstStyle/>
          <a:p>
            <a:pPr algn="ctr">
              <a:defRPr/>
            </a:pPr>
            <a:r>
              <a:rPr lang="de-DE" sz="3600" b="1" dirty="0">
                <a:latin typeface="Arial"/>
                <a:ea typeface="Wingdings"/>
                <a:cs typeface="Arial"/>
              </a:rPr>
              <a:t>-</a:t>
            </a:r>
            <a:endParaRPr lang="de-DE" sz="3600" b="1" dirty="0">
              <a:latin typeface="Arial"/>
              <a:cs typeface="Arial"/>
            </a:endParaRPr>
          </a:p>
        </p:txBody>
      </p:sp>
      <p:sp>
        <p:nvSpPr>
          <p:cNvPr id="79" name="Verbindungsstelle 78"/>
          <p:cNvSpPr>
            <a:spLocks noChangeAspect="1"/>
          </p:cNvSpPr>
          <p:nvPr userDrawn="1"/>
        </p:nvSpPr>
        <p:spPr>
          <a:xfrm>
            <a:off x="3487216" y="3289301"/>
            <a:ext cx="358775" cy="360363"/>
          </a:xfrm>
          <a:prstGeom prst="flowChartConnector">
            <a:avLst/>
          </a:prstGeom>
          <a:solidFill>
            <a:srgbClr val="EF7D00"/>
          </a:solidFill>
          <a:ln w="38100" cmpd="sng">
            <a:solidFill>
              <a:srgbClr val="EF7D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27600" rIns="0" bIns="0" anchor="b"/>
          <a:lstStyle/>
          <a:p>
            <a:pPr algn="ctr"/>
            <a:r>
              <a:rPr lang="de-DE" sz="2400" dirty="0">
                <a:solidFill>
                  <a:srgbClr val="FFFFFF"/>
                </a:solidFill>
                <a:latin typeface="Zapf Dingbats" charset="0"/>
                <a:ea typeface="ＭＳ Ｐゴシック" charset="0"/>
                <a:cs typeface="Zapf Dingbats" charset="0"/>
              </a:rPr>
              <a:t>✔</a:t>
            </a:r>
            <a:endParaRPr lang="de-DE" sz="2400" b="1" dirty="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0" name="Verbindungsstelle 79"/>
          <p:cNvSpPr>
            <a:spLocks noChangeAspect="1"/>
          </p:cNvSpPr>
          <p:nvPr userDrawn="1"/>
        </p:nvSpPr>
        <p:spPr>
          <a:xfrm>
            <a:off x="4015853" y="3278189"/>
            <a:ext cx="358775" cy="360362"/>
          </a:xfrm>
          <a:prstGeom prst="flowChartConnector">
            <a:avLst/>
          </a:prstGeom>
          <a:solidFill>
            <a:schemeClr val="accent2"/>
          </a:solidFill>
          <a:ln w="381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27600" rIns="0" bIns="0" anchor="b"/>
          <a:lstStyle/>
          <a:p>
            <a:pPr algn="ctr"/>
            <a:r>
              <a:rPr lang="de-DE" sz="2400" dirty="0">
                <a:solidFill>
                  <a:srgbClr val="FFFFFF"/>
                </a:solidFill>
                <a:latin typeface="Zapf Dingbats" charset="0"/>
                <a:ea typeface="ＭＳ Ｐゴシック" charset="0"/>
                <a:cs typeface="Zapf Dingbats" charset="0"/>
              </a:rPr>
              <a:t>✔</a:t>
            </a:r>
            <a:endParaRPr lang="de-DE" sz="2400" b="1" dirty="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1" name="Verbindungsstelle 80"/>
          <p:cNvSpPr>
            <a:spLocks noChangeAspect="1"/>
          </p:cNvSpPr>
          <p:nvPr userDrawn="1"/>
        </p:nvSpPr>
        <p:spPr>
          <a:xfrm>
            <a:off x="4561953" y="3281364"/>
            <a:ext cx="360363" cy="360362"/>
          </a:xfrm>
          <a:prstGeom prst="flowChartConnector">
            <a:avLst/>
          </a:prstGeom>
          <a:solidFill>
            <a:schemeClr val="accent3"/>
          </a:solidFill>
          <a:ln w="38100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27600" rIns="0" bIns="0" anchor="b"/>
          <a:lstStyle/>
          <a:p>
            <a:pPr algn="ctr"/>
            <a:r>
              <a:rPr lang="de-DE" sz="3600" b="1">
                <a:solidFill>
                  <a:srgbClr val="FFFFFF"/>
                </a:solidFill>
                <a:latin typeface="Arial" charset="0"/>
                <a:ea typeface="Wingdings" charset="0"/>
              </a:rPr>
              <a:t>+</a:t>
            </a:r>
            <a:r>
              <a:rPr lang="de-DE" sz="2400">
                <a:solidFill>
                  <a:srgbClr val="FFFFFF"/>
                </a:solidFill>
                <a:latin typeface="Zapf Dingbats" charset="0"/>
                <a:ea typeface="Zapf Dingbats" charset="0"/>
                <a:cs typeface="Zapf Dingbats" charset="0"/>
              </a:rPr>
              <a:t>✔</a:t>
            </a:r>
            <a:endParaRPr lang="de-DE" sz="2400" b="1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2" name="Verbindungsstelle 81"/>
          <p:cNvSpPr>
            <a:spLocks noChangeAspect="1"/>
          </p:cNvSpPr>
          <p:nvPr userDrawn="1"/>
        </p:nvSpPr>
        <p:spPr>
          <a:xfrm>
            <a:off x="3506266" y="3797301"/>
            <a:ext cx="358775" cy="358775"/>
          </a:xfrm>
          <a:prstGeom prst="flowChartConnector">
            <a:avLst/>
          </a:prstGeom>
          <a:solidFill>
            <a:srgbClr val="EF7D00"/>
          </a:solidFill>
          <a:ln w="38100" cmpd="sng">
            <a:solidFill>
              <a:srgbClr val="EF7D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561600" rIns="0" bIns="0" anchor="b"/>
          <a:lstStyle/>
          <a:p>
            <a:pPr algn="ctr">
              <a:defRPr/>
            </a:pPr>
            <a:r>
              <a:rPr lang="de-DE" sz="4000" dirty="0">
                <a:latin typeface="ＭＳ ゴシック"/>
                <a:ea typeface="ＭＳ ゴシック"/>
                <a:cs typeface="ＭＳ ゴシック"/>
              </a:rPr>
              <a:t>≈</a:t>
            </a:r>
            <a:endParaRPr lang="de-DE" sz="4000" b="1" dirty="0">
              <a:latin typeface="Arial"/>
              <a:cs typeface="Arial"/>
            </a:endParaRPr>
          </a:p>
        </p:txBody>
      </p:sp>
      <p:sp>
        <p:nvSpPr>
          <p:cNvPr id="83" name="Verbindungsstelle 82"/>
          <p:cNvSpPr>
            <a:spLocks noChangeAspect="1"/>
          </p:cNvSpPr>
          <p:nvPr userDrawn="1"/>
        </p:nvSpPr>
        <p:spPr>
          <a:xfrm>
            <a:off x="4015853" y="3805239"/>
            <a:ext cx="358775" cy="360362"/>
          </a:xfrm>
          <a:prstGeom prst="flowChartConnector">
            <a:avLst/>
          </a:prstGeom>
          <a:solidFill>
            <a:srgbClr val="8DA3B0"/>
          </a:solidFill>
          <a:ln w="381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561600" rIns="0" bIns="0" anchor="b"/>
          <a:lstStyle/>
          <a:p>
            <a:pPr algn="ctr">
              <a:defRPr/>
            </a:pPr>
            <a:r>
              <a:rPr lang="de-DE" sz="4000" dirty="0">
                <a:latin typeface="ＭＳ ゴシック"/>
                <a:ea typeface="ＭＳ ゴシック"/>
                <a:cs typeface="ＭＳ ゴシック"/>
              </a:rPr>
              <a:t>≈</a:t>
            </a:r>
            <a:endParaRPr lang="de-DE" sz="4000" b="1" dirty="0">
              <a:latin typeface="Arial"/>
              <a:cs typeface="Arial"/>
            </a:endParaRPr>
          </a:p>
        </p:txBody>
      </p:sp>
      <p:sp>
        <p:nvSpPr>
          <p:cNvPr id="84" name="Verbindungsstelle 83"/>
          <p:cNvSpPr>
            <a:spLocks noChangeAspect="1"/>
          </p:cNvSpPr>
          <p:nvPr userDrawn="1"/>
        </p:nvSpPr>
        <p:spPr>
          <a:xfrm>
            <a:off x="4561953" y="3797301"/>
            <a:ext cx="360363" cy="358775"/>
          </a:xfrm>
          <a:prstGeom prst="flowChartConnector">
            <a:avLst/>
          </a:prstGeom>
          <a:solidFill>
            <a:schemeClr val="accent3"/>
          </a:solidFill>
          <a:ln w="38100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561600" rIns="0" bIns="0" anchor="b"/>
          <a:lstStyle/>
          <a:p>
            <a:pPr algn="ctr">
              <a:defRPr/>
            </a:pPr>
            <a:r>
              <a:rPr lang="de-DE" sz="4000" dirty="0">
                <a:latin typeface="ＭＳ ゴシック"/>
                <a:ea typeface="ＭＳ ゴシック"/>
                <a:cs typeface="ＭＳ ゴシック"/>
              </a:rPr>
              <a:t>≈</a:t>
            </a:r>
            <a:endParaRPr lang="de-DE" sz="4000" b="1" dirty="0">
              <a:latin typeface="Arial"/>
              <a:cs typeface="Arial"/>
            </a:endParaRPr>
          </a:p>
        </p:txBody>
      </p:sp>
      <p:sp>
        <p:nvSpPr>
          <p:cNvPr id="85" name="AutoShape 47"/>
          <p:cNvSpPr>
            <a:spLocks noChangeAspect="1" noChangeArrowheads="1"/>
          </p:cNvSpPr>
          <p:nvPr userDrawn="1"/>
        </p:nvSpPr>
        <p:spPr bwMode="auto">
          <a:xfrm>
            <a:off x="5341074" y="2214564"/>
            <a:ext cx="660400" cy="300037"/>
          </a:xfrm>
          <a:prstGeom prst="leftRightArrow">
            <a:avLst>
              <a:gd name="adj1" fmla="val 50000"/>
              <a:gd name="adj2" fmla="val 44021"/>
            </a:avLst>
          </a:prstGeom>
          <a:solidFill>
            <a:schemeClr val="accent4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86" name="AutoShape 48"/>
          <p:cNvSpPr>
            <a:spLocks noChangeAspect="1" noChangeArrowheads="1"/>
          </p:cNvSpPr>
          <p:nvPr userDrawn="1"/>
        </p:nvSpPr>
        <p:spPr bwMode="auto">
          <a:xfrm>
            <a:off x="5363299" y="1552576"/>
            <a:ext cx="620713" cy="300038"/>
          </a:xfrm>
          <a:prstGeom prst="rightArrow">
            <a:avLst>
              <a:gd name="adj1" fmla="val 50000"/>
              <a:gd name="adj2" fmla="val 51720"/>
            </a:avLst>
          </a:prstGeom>
          <a:solidFill>
            <a:schemeClr val="accent4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87" name="AutoShape 49"/>
          <p:cNvSpPr>
            <a:spLocks noChangeAspect="1" noChangeArrowheads="1"/>
          </p:cNvSpPr>
          <p:nvPr userDrawn="1"/>
        </p:nvSpPr>
        <p:spPr bwMode="auto">
          <a:xfrm flipH="1">
            <a:off x="5315674" y="1863726"/>
            <a:ext cx="620713" cy="300038"/>
          </a:xfrm>
          <a:prstGeom prst="rightArrow">
            <a:avLst>
              <a:gd name="adj1" fmla="val 50000"/>
              <a:gd name="adj2" fmla="val 51720"/>
            </a:avLst>
          </a:prstGeom>
          <a:solidFill>
            <a:schemeClr val="accent4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46270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Inhalt -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Waveline-Oran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966"/>
            <a:ext cx="9144001" cy="11570"/>
          </a:xfrm>
          <a:prstGeom prst="rect">
            <a:avLst/>
          </a:prstGeom>
        </p:spPr>
      </p:pic>
      <p:pic>
        <p:nvPicPr>
          <p:cNvPr id="19" name="Bild 18" descr="Waveline-Oran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689"/>
            <a:ext cx="9144001" cy="11570"/>
          </a:xfrm>
          <a:prstGeom prst="rect">
            <a:avLst/>
          </a:prstGeom>
        </p:spPr>
      </p:pic>
      <p:sp>
        <p:nvSpPr>
          <p:cNvPr id="24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3549" y="515939"/>
            <a:ext cx="8247063" cy="325437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lang="de-DE" sz="2000" b="1" spc="600" baseline="0" dirty="0">
                <a:solidFill>
                  <a:srgbClr val="EF7D00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de-DE" dirty="0"/>
              <a:t>PFEILE</a:t>
            </a:r>
          </a:p>
        </p:txBody>
      </p:sp>
      <p:sp>
        <p:nvSpPr>
          <p:cNvPr id="88" name="Zusammenführen 87"/>
          <p:cNvSpPr/>
          <p:nvPr userDrawn="1"/>
        </p:nvSpPr>
        <p:spPr>
          <a:xfrm>
            <a:off x="990080" y="1198571"/>
            <a:ext cx="2879725" cy="257175"/>
          </a:xfrm>
          <a:prstGeom prst="flowChartMerg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89" name="Zusammenführen 88"/>
          <p:cNvSpPr/>
          <p:nvPr userDrawn="1"/>
        </p:nvSpPr>
        <p:spPr>
          <a:xfrm>
            <a:off x="3756025" y="1189046"/>
            <a:ext cx="1439863" cy="257175"/>
          </a:xfrm>
          <a:prstGeom prst="flowChartMerg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90" name="Zusammenführen 89"/>
          <p:cNvSpPr/>
          <p:nvPr userDrawn="1"/>
        </p:nvSpPr>
        <p:spPr>
          <a:xfrm>
            <a:off x="736600" y="1744671"/>
            <a:ext cx="2879725" cy="257175"/>
          </a:xfrm>
          <a:prstGeom prst="flowChartMerg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91" name="Zusammenführen 90"/>
          <p:cNvSpPr/>
          <p:nvPr userDrawn="1"/>
        </p:nvSpPr>
        <p:spPr>
          <a:xfrm>
            <a:off x="3743325" y="1735146"/>
            <a:ext cx="1439863" cy="257175"/>
          </a:xfrm>
          <a:prstGeom prst="flowChartMerg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92" name="Zusammenführen 91"/>
          <p:cNvSpPr/>
          <p:nvPr userDrawn="1"/>
        </p:nvSpPr>
        <p:spPr>
          <a:xfrm>
            <a:off x="7508875" y="1198571"/>
            <a:ext cx="719138" cy="257175"/>
          </a:xfrm>
          <a:prstGeom prst="flowChartMerg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93" name="Zusammenführen 92"/>
          <p:cNvSpPr/>
          <p:nvPr userDrawn="1"/>
        </p:nvSpPr>
        <p:spPr>
          <a:xfrm>
            <a:off x="6607175" y="1198571"/>
            <a:ext cx="719138" cy="431800"/>
          </a:xfrm>
          <a:prstGeom prst="flowChartMerg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94" name="Zusammenführen 93"/>
          <p:cNvSpPr/>
          <p:nvPr userDrawn="1"/>
        </p:nvSpPr>
        <p:spPr>
          <a:xfrm>
            <a:off x="5580063" y="1198571"/>
            <a:ext cx="936625" cy="468312"/>
          </a:xfrm>
          <a:prstGeom prst="flowChartMerg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95" name="Zusammenführen 94"/>
          <p:cNvSpPr/>
          <p:nvPr userDrawn="1"/>
        </p:nvSpPr>
        <p:spPr>
          <a:xfrm>
            <a:off x="7496175" y="1744671"/>
            <a:ext cx="719138" cy="257175"/>
          </a:xfrm>
          <a:prstGeom prst="flowChartMerg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96" name="Zusammenführen 95"/>
          <p:cNvSpPr/>
          <p:nvPr userDrawn="1"/>
        </p:nvSpPr>
        <p:spPr>
          <a:xfrm>
            <a:off x="6594475" y="1744671"/>
            <a:ext cx="719138" cy="431800"/>
          </a:xfrm>
          <a:prstGeom prst="flowChartMerg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97" name="Zusammenführen 96"/>
          <p:cNvSpPr/>
          <p:nvPr userDrawn="1"/>
        </p:nvSpPr>
        <p:spPr>
          <a:xfrm>
            <a:off x="5567363" y="1744671"/>
            <a:ext cx="936625" cy="468312"/>
          </a:xfrm>
          <a:prstGeom prst="flowChartMerg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98" name="Gleichschenkliges Dreieck 97"/>
          <p:cNvSpPr/>
          <p:nvPr userDrawn="1"/>
        </p:nvSpPr>
        <p:spPr>
          <a:xfrm rot="5400000">
            <a:off x="575742" y="2732616"/>
            <a:ext cx="1152525" cy="231775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99" name="Gleichschenkliges Dreieck 98"/>
          <p:cNvSpPr/>
          <p:nvPr userDrawn="1"/>
        </p:nvSpPr>
        <p:spPr>
          <a:xfrm rot="5400000">
            <a:off x="1182167" y="2732615"/>
            <a:ext cx="596900" cy="231775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00" name="Gleichschenkliges Dreieck 99"/>
          <p:cNvSpPr/>
          <p:nvPr userDrawn="1"/>
        </p:nvSpPr>
        <p:spPr>
          <a:xfrm rot="5400000">
            <a:off x="1668736" y="2596884"/>
            <a:ext cx="596900" cy="503237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01" name="Gleichschenkliges Dreieck 100"/>
          <p:cNvSpPr/>
          <p:nvPr userDrawn="1"/>
        </p:nvSpPr>
        <p:spPr>
          <a:xfrm rot="5400000">
            <a:off x="2226742" y="2756428"/>
            <a:ext cx="1152525" cy="231775"/>
          </a:xfrm>
          <a:prstGeom prst="triangl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02" name="Gleichschenkliges Dreieck 101"/>
          <p:cNvSpPr/>
          <p:nvPr userDrawn="1"/>
        </p:nvSpPr>
        <p:spPr>
          <a:xfrm rot="5400000">
            <a:off x="2833167" y="2756428"/>
            <a:ext cx="596900" cy="231775"/>
          </a:xfrm>
          <a:prstGeom prst="triangl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03" name="Gleichschenkliges Dreieck 102"/>
          <p:cNvSpPr/>
          <p:nvPr userDrawn="1"/>
        </p:nvSpPr>
        <p:spPr>
          <a:xfrm rot="5400000">
            <a:off x="3319736" y="2620697"/>
            <a:ext cx="596900" cy="503237"/>
          </a:xfrm>
          <a:prstGeom prst="triangl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04" name="Gleichschenkliges Dreieck 103"/>
          <p:cNvSpPr/>
          <p:nvPr userDrawn="1"/>
        </p:nvSpPr>
        <p:spPr>
          <a:xfrm rot="16200000" flipH="1">
            <a:off x="3847579" y="2732616"/>
            <a:ext cx="1152525" cy="231775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05" name="Gleichschenkliges Dreieck 104"/>
          <p:cNvSpPr/>
          <p:nvPr userDrawn="1"/>
        </p:nvSpPr>
        <p:spPr>
          <a:xfrm rot="16200000" flipH="1">
            <a:off x="4454005" y="2732615"/>
            <a:ext cx="596900" cy="231775"/>
          </a:xfrm>
          <a:prstGeom prst="triangle">
            <a:avLst/>
          </a:prstGeom>
          <a:solidFill>
            <a:srgbClr val="8DA3B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06" name="Gleichschenkliges Dreieck 105"/>
          <p:cNvSpPr/>
          <p:nvPr userDrawn="1"/>
        </p:nvSpPr>
        <p:spPr>
          <a:xfrm rot="16200000" flipH="1">
            <a:off x="4914380" y="2596090"/>
            <a:ext cx="596900" cy="504825"/>
          </a:xfrm>
          <a:prstGeom prst="triangle">
            <a:avLst/>
          </a:prstGeom>
          <a:solidFill>
            <a:srgbClr val="8DA3B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07" name="Gleichschenkliges Dreieck 106"/>
          <p:cNvSpPr/>
          <p:nvPr userDrawn="1"/>
        </p:nvSpPr>
        <p:spPr>
          <a:xfrm rot="16200000" flipH="1">
            <a:off x="5517629" y="2708803"/>
            <a:ext cx="1152525" cy="231775"/>
          </a:xfrm>
          <a:prstGeom prst="triangl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08" name="Gleichschenkliges Dreieck 107"/>
          <p:cNvSpPr/>
          <p:nvPr userDrawn="1"/>
        </p:nvSpPr>
        <p:spPr>
          <a:xfrm rot="16200000" flipH="1">
            <a:off x="6085955" y="2708803"/>
            <a:ext cx="596900" cy="231775"/>
          </a:xfrm>
          <a:prstGeom prst="triangl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09" name="Gleichschenkliges Dreieck 108"/>
          <p:cNvSpPr/>
          <p:nvPr userDrawn="1"/>
        </p:nvSpPr>
        <p:spPr>
          <a:xfrm rot="16200000" flipH="1">
            <a:off x="6509023" y="2573072"/>
            <a:ext cx="596900" cy="503238"/>
          </a:xfrm>
          <a:prstGeom prst="triangl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10" name="Zusammenführen 109"/>
          <p:cNvSpPr/>
          <p:nvPr userDrawn="1"/>
        </p:nvSpPr>
        <p:spPr>
          <a:xfrm flipV="1">
            <a:off x="678924" y="3874556"/>
            <a:ext cx="2879725" cy="257175"/>
          </a:xfrm>
          <a:prstGeom prst="flowChartMerg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111" name="Zusammenführen 110"/>
          <p:cNvSpPr/>
          <p:nvPr userDrawn="1"/>
        </p:nvSpPr>
        <p:spPr>
          <a:xfrm flipV="1">
            <a:off x="3652312" y="3877731"/>
            <a:ext cx="1439862" cy="257175"/>
          </a:xfrm>
          <a:prstGeom prst="flowChartMerg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112" name="Zusammenführen 111"/>
          <p:cNvSpPr/>
          <p:nvPr userDrawn="1"/>
        </p:nvSpPr>
        <p:spPr>
          <a:xfrm flipV="1">
            <a:off x="7125762" y="3874556"/>
            <a:ext cx="719137" cy="257175"/>
          </a:xfrm>
          <a:prstGeom prst="flowChartMerg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113" name="Zusammenführen 112"/>
          <p:cNvSpPr/>
          <p:nvPr userDrawn="1"/>
        </p:nvSpPr>
        <p:spPr>
          <a:xfrm flipV="1">
            <a:off x="6105524" y="3748616"/>
            <a:ext cx="719137" cy="431800"/>
          </a:xfrm>
          <a:prstGeom prst="flowChartMerg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114" name="Zusammenführen 113"/>
          <p:cNvSpPr/>
          <p:nvPr userDrawn="1"/>
        </p:nvSpPr>
        <p:spPr>
          <a:xfrm flipV="1">
            <a:off x="5078411" y="3710516"/>
            <a:ext cx="936625" cy="466725"/>
          </a:xfrm>
          <a:prstGeom prst="flowChartMerg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115" name="Zusammenführen 114"/>
          <p:cNvSpPr/>
          <p:nvPr userDrawn="1"/>
        </p:nvSpPr>
        <p:spPr>
          <a:xfrm flipV="1">
            <a:off x="691624" y="4458756"/>
            <a:ext cx="2879725" cy="257175"/>
          </a:xfrm>
          <a:prstGeom prst="flowChartMerg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116" name="Zusammenführen 115"/>
          <p:cNvSpPr/>
          <p:nvPr userDrawn="1"/>
        </p:nvSpPr>
        <p:spPr>
          <a:xfrm flipV="1">
            <a:off x="3665012" y="4461931"/>
            <a:ext cx="1439862" cy="257175"/>
          </a:xfrm>
          <a:prstGeom prst="flowChartMerg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117" name="Zusammenführen 116"/>
          <p:cNvSpPr/>
          <p:nvPr userDrawn="1"/>
        </p:nvSpPr>
        <p:spPr>
          <a:xfrm flipV="1">
            <a:off x="7138462" y="4458756"/>
            <a:ext cx="719137" cy="257175"/>
          </a:xfrm>
          <a:prstGeom prst="flowChartMerg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118" name="Zusammenführen 117"/>
          <p:cNvSpPr/>
          <p:nvPr userDrawn="1"/>
        </p:nvSpPr>
        <p:spPr>
          <a:xfrm flipV="1">
            <a:off x="6236762" y="4290481"/>
            <a:ext cx="719137" cy="431800"/>
          </a:xfrm>
          <a:prstGeom prst="flowChartMerg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119" name="Zusammenführen 118"/>
          <p:cNvSpPr/>
          <p:nvPr userDrawn="1"/>
        </p:nvSpPr>
        <p:spPr>
          <a:xfrm flipV="1">
            <a:off x="5209649" y="4252381"/>
            <a:ext cx="936625" cy="466725"/>
          </a:xfrm>
          <a:prstGeom prst="flowChartMerge">
            <a:avLst/>
          </a:prstGeom>
          <a:solidFill>
            <a:srgbClr val="98A7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7416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-71438"/>
            <a:ext cx="9199563" cy="5278438"/>
          </a:xfrm>
          <a:prstGeom prst="rect">
            <a:avLst/>
          </a:prstGeom>
          <a:solidFill>
            <a:srgbClr val="EF7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1" y="1628011"/>
            <a:ext cx="8254999" cy="655619"/>
          </a:xfrm>
          <a:prstGeom prst="rect">
            <a:avLst/>
          </a:prstGeom>
        </p:spPr>
        <p:txBody>
          <a:bodyPr lIns="108000"/>
          <a:lstStyle>
            <a:lvl1pPr marL="0" indent="0" algn="ctr">
              <a:spcBef>
                <a:spcPts val="768"/>
              </a:spcBef>
              <a:buNone/>
              <a:defRPr sz="3200" b="1" spc="6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9" name="Textplatzhalter 12"/>
          <p:cNvSpPr>
            <a:spLocks noGrp="1"/>
          </p:cNvSpPr>
          <p:nvPr>
            <p:ph type="body" sz="quarter" idx="14"/>
          </p:nvPr>
        </p:nvSpPr>
        <p:spPr>
          <a:xfrm>
            <a:off x="457200" y="2928336"/>
            <a:ext cx="8267700" cy="627717"/>
          </a:xfrm>
          <a:prstGeom prst="rect">
            <a:avLst/>
          </a:prstGeom>
        </p:spPr>
        <p:txBody>
          <a:bodyPr lIns="108000"/>
          <a:lstStyle>
            <a:lvl1pPr marL="0" indent="0" algn="ctr">
              <a:spcBef>
                <a:spcPts val="768"/>
              </a:spcBef>
              <a:buNone/>
              <a:defRPr sz="1800" spc="60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cxnSp>
        <p:nvCxnSpPr>
          <p:cNvPr id="20" name="Gerade Verbindung 19"/>
          <p:cNvCxnSpPr/>
          <p:nvPr userDrawn="1"/>
        </p:nvCxnSpPr>
        <p:spPr>
          <a:xfrm>
            <a:off x="1428750" y="2555059"/>
            <a:ext cx="6088063" cy="0"/>
          </a:xfrm>
          <a:prstGeom prst="line">
            <a:avLst/>
          </a:prstGeom>
          <a:ln w="1905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57200" y="487005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6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fld id="{21AF4490-7836-2547-A624-193D2C709D4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87675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spc="6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de-DE"/>
              <a:t>05.11.19</a:t>
            </a:r>
            <a:endParaRPr lang="de-DE" dirty="0"/>
          </a:p>
        </p:txBody>
      </p:sp>
      <p:pic>
        <p:nvPicPr>
          <p:cNvPr id="10" name="Bild 9" descr="DAK_Ges_Logo_neg_A4h_Offset+Clai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090" y="4270375"/>
            <a:ext cx="998588" cy="69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0096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/>
          <p:cNvSpPr txBox="1"/>
          <p:nvPr userDrawn="1"/>
        </p:nvSpPr>
        <p:spPr>
          <a:xfrm>
            <a:off x="0" y="-1"/>
            <a:ext cx="9183918" cy="3254376"/>
          </a:xfrm>
          <a:prstGeom prst="rect">
            <a:avLst/>
          </a:prstGeom>
          <a:solidFill>
            <a:schemeClr val="tx2"/>
          </a:solidFill>
          <a:effectLst/>
        </p:spPr>
        <p:txBody>
          <a:bodyPr wrap="square" rtlCol="0">
            <a:noAutofit/>
          </a:bodyPr>
          <a:lstStyle/>
          <a:p>
            <a:endParaRPr lang="de-DE" dirty="0"/>
          </a:p>
        </p:txBody>
      </p:sp>
      <p:sp>
        <p:nvSpPr>
          <p:cNvPr id="13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77837" y="1453626"/>
            <a:ext cx="8254999" cy="655619"/>
          </a:xfrm>
          <a:prstGeom prst="rect">
            <a:avLst/>
          </a:prstGeom>
        </p:spPr>
        <p:txBody>
          <a:bodyPr lIns="108000"/>
          <a:lstStyle>
            <a:lvl1pPr marL="0" indent="0" algn="ctr">
              <a:spcBef>
                <a:spcPts val="768"/>
              </a:spcBef>
              <a:buNone/>
              <a:defRPr sz="3200" b="1" spc="6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de-DE" dirty="0"/>
              <a:t>VIELEN</a:t>
            </a:r>
          </a:p>
        </p:txBody>
      </p:sp>
      <p:sp>
        <p:nvSpPr>
          <p:cNvPr id="14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69900" y="1889615"/>
            <a:ext cx="8254999" cy="872629"/>
          </a:xfrm>
          <a:prstGeom prst="rect">
            <a:avLst/>
          </a:prstGeom>
        </p:spPr>
        <p:txBody>
          <a:bodyPr lIns="108000"/>
          <a:lstStyle>
            <a:lvl1pPr marL="0" indent="0" algn="ctr">
              <a:spcBef>
                <a:spcPts val="768"/>
              </a:spcBef>
              <a:buNone/>
              <a:defRPr sz="6500" b="1" spc="6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de-DE" dirty="0"/>
              <a:t>DANK.</a:t>
            </a:r>
          </a:p>
        </p:txBody>
      </p:sp>
      <p:sp>
        <p:nvSpPr>
          <p:cNvPr id="1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860877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spc="600">
                <a:solidFill>
                  <a:srgbClr val="EC7D2F"/>
                </a:solidFill>
                <a:latin typeface="Arial Narrow"/>
                <a:cs typeface="Arial Narrow"/>
              </a:defRPr>
            </a:lvl1pPr>
          </a:lstStyle>
          <a:p>
            <a:r>
              <a:rPr lang="de-DE" dirty="0"/>
              <a:t>05.11.19</a:t>
            </a:r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77820" y="48541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600">
                <a:solidFill>
                  <a:srgbClr val="EC7D2F"/>
                </a:solidFill>
                <a:latin typeface="Arial Narrow"/>
                <a:cs typeface="Arial Narrow"/>
              </a:defRPr>
            </a:lvl1pPr>
          </a:lstStyle>
          <a:p>
            <a:fld id="{21AF4490-7836-2547-A624-193D2C709D4D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Facebook_Icon.pdf" descr="Facebook_Icon.pd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32174" y="3665538"/>
            <a:ext cx="560190" cy="56019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nstagram_Icon.pdf" descr="Instagram_Icon.pd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45149" y="3665538"/>
            <a:ext cx="560190" cy="5601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interest_Icon.pdf" descr="Pinterest_Icon.pdf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51636" y="3665538"/>
            <a:ext cx="560190" cy="5601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Twitter_Icon.pdf" descr="Twitter_Icon.pdf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938661" y="3665538"/>
            <a:ext cx="560190" cy="56019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911089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- 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263D5FB6-574D-B144-82DA-37030467CB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2186" r="-2226" b="-1"/>
          <a:stretch/>
        </p:blipFill>
        <p:spPr>
          <a:xfrm>
            <a:off x="687597" y="0"/>
            <a:ext cx="6718300" cy="3545585"/>
          </a:xfrm>
          <a:prstGeom prst="rect">
            <a:avLst/>
          </a:prstGeom>
        </p:spPr>
      </p:pic>
      <p:pic>
        <p:nvPicPr>
          <p:cNvPr id="3" name="Bild 2" descr="d_schwungbogen_landscape@1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011363"/>
            <a:ext cx="9144000" cy="2089150"/>
          </a:xfrm>
          <a:prstGeom prst="rect">
            <a:avLst/>
          </a:prstGeom>
        </p:spPr>
      </p:pic>
      <p:sp>
        <p:nvSpPr>
          <p:cNvPr id="5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3894143"/>
            <a:ext cx="6816725" cy="1249357"/>
          </a:xfrm>
          <a:prstGeom prst="rect">
            <a:avLst/>
          </a:prstGeom>
        </p:spPr>
        <p:txBody>
          <a:bodyPr lIns="108000"/>
          <a:lstStyle>
            <a:lvl1pPr marL="0" indent="0" algn="l">
              <a:spcBef>
                <a:spcPts val="768"/>
              </a:spcBef>
              <a:buNone/>
              <a:defRPr sz="3200" b="1" spc="600">
                <a:solidFill>
                  <a:srgbClr val="EC7D2F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987373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 - 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1"/>
            <a:ext cx="9144000" cy="3686174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1" y="1271640"/>
            <a:ext cx="8254999" cy="655619"/>
          </a:xfrm>
          <a:prstGeom prst="rect">
            <a:avLst/>
          </a:prstGeom>
        </p:spPr>
        <p:txBody>
          <a:bodyPr lIns="108000"/>
          <a:lstStyle>
            <a:lvl1pPr marL="0" indent="0" algn="ctr">
              <a:spcBef>
                <a:spcPts val="768"/>
              </a:spcBef>
              <a:buNone/>
              <a:defRPr sz="3200" b="1" spc="6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12"/>
          <p:cNvSpPr>
            <a:spLocks noGrp="1"/>
          </p:cNvSpPr>
          <p:nvPr>
            <p:ph type="body" sz="quarter" idx="14"/>
          </p:nvPr>
        </p:nvSpPr>
        <p:spPr>
          <a:xfrm>
            <a:off x="457200" y="2571965"/>
            <a:ext cx="8267700" cy="627717"/>
          </a:xfrm>
          <a:prstGeom prst="rect">
            <a:avLst/>
          </a:prstGeom>
        </p:spPr>
        <p:txBody>
          <a:bodyPr lIns="108000"/>
          <a:lstStyle>
            <a:lvl1pPr marL="0" indent="0" algn="ctr">
              <a:spcBef>
                <a:spcPts val="768"/>
              </a:spcBef>
              <a:buNone/>
              <a:defRPr sz="1800" spc="60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6" name="Bild 5" descr="Waveline-weiss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1570"/>
          </a:xfrm>
          <a:prstGeom prst="rect">
            <a:avLst/>
          </a:prstGeom>
        </p:spPr>
      </p:pic>
      <p:cxnSp>
        <p:nvCxnSpPr>
          <p:cNvPr id="17" name="Gerade Verbindung 16"/>
          <p:cNvCxnSpPr/>
          <p:nvPr userDrawn="1"/>
        </p:nvCxnSpPr>
        <p:spPr>
          <a:xfrm>
            <a:off x="1428750" y="2198688"/>
            <a:ext cx="6088063" cy="0"/>
          </a:xfrm>
          <a:prstGeom prst="line">
            <a:avLst/>
          </a:prstGeom>
          <a:ln w="1905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77820" y="48541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600">
                <a:solidFill>
                  <a:srgbClr val="EC7D2F"/>
                </a:solidFill>
                <a:latin typeface="Arial Narrow"/>
                <a:cs typeface="Arial Narrow"/>
              </a:defRPr>
            </a:lvl1pPr>
          </a:lstStyle>
          <a:p>
            <a:fld id="{21AF4490-7836-2547-A624-193D2C709D4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Datumsplatzhalter 1"/>
          <p:cNvSpPr>
            <a:spLocks noGrp="1"/>
          </p:cNvSpPr>
          <p:nvPr>
            <p:ph type="dt" sz="half" idx="2"/>
          </p:nvPr>
        </p:nvSpPr>
        <p:spPr>
          <a:xfrm>
            <a:off x="3124200" y="4860877"/>
            <a:ext cx="2895600" cy="2826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AE6751D-8F01-FC41-8CD0-C7C757675CF8}" type="datetimeFigureOut">
              <a:rPr lang="de-DE" smtClean="0"/>
              <a:pPr/>
              <a:t>05.03.2021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79890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-71438"/>
            <a:ext cx="9199563" cy="5278438"/>
          </a:xfrm>
          <a:prstGeom prst="rect">
            <a:avLst/>
          </a:prstGeom>
          <a:solidFill>
            <a:srgbClr val="EF7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1" y="1628011"/>
            <a:ext cx="8254999" cy="655619"/>
          </a:xfrm>
          <a:prstGeom prst="rect">
            <a:avLst/>
          </a:prstGeom>
        </p:spPr>
        <p:txBody>
          <a:bodyPr lIns="108000"/>
          <a:lstStyle>
            <a:lvl1pPr marL="0" indent="0" algn="ctr">
              <a:spcBef>
                <a:spcPts val="768"/>
              </a:spcBef>
              <a:buNone/>
              <a:defRPr sz="3200" b="1" spc="6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platzhalter 12"/>
          <p:cNvSpPr>
            <a:spLocks noGrp="1"/>
          </p:cNvSpPr>
          <p:nvPr>
            <p:ph type="body" sz="quarter" idx="14"/>
          </p:nvPr>
        </p:nvSpPr>
        <p:spPr>
          <a:xfrm>
            <a:off x="457200" y="2928336"/>
            <a:ext cx="8267700" cy="627717"/>
          </a:xfrm>
          <a:prstGeom prst="rect">
            <a:avLst/>
          </a:prstGeom>
        </p:spPr>
        <p:txBody>
          <a:bodyPr lIns="108000"/>
          <a:lstStyle>
            <a:lvl1pPr marL="0" indent="0" algn="ctr">
              <a:spcBef>
                <a:spcPts val="768"/>
              </a:spcBef>
              <a:buNone/>
              <a:defRPr sz="1800" spc="60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20" name="Gerade Verbindung 19"/>
          <p:cNvCxnSpPr/>
          <p:nvPr userDrawn="1"/>
        </p:nvCxnSpPr>
        <p:spPr>
          <a:xfrm>
            <a:off x="1428750" y="2555059"/>
            <a:ext cx="6088063" cy="0"/>
          </a:xfrm>
          <a:prstGeom prst="line">
            <a:avLst/>
          </a:prstGeom>
          <a:ln w="1905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57200" y="487005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6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fld id="{21AF4490-7836-2547-A624-193D2C709D4D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Bild 9" descr="DAK_Ges_Logo_neg_A4h_Offset+Claim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3090" y="4270375"/>
            <a:ext cx="998588" cy="698495"/>
          </a:xfrm>
          <a:prstGeom prst="rect">
            <a:avLst/>
          </a:prstGeom>
        </p:spPr>
      </p:pic>
      <p:sp>
        <p:nvSpPr>
          <p:cNvPr id="9" name="Datumsplatzhalter 1"/>
          <p:cNvSpPr>
            <a:spLocks noGrp="1"/>
          </p:cNvSpPr>
          <p:nvPr>
            <p:ph type="dt" sz="half" idx="2"/>
          </p:nvPr>
        </p:nvSpPr>
        <p:spPr>
          <a:xfrm>
            <a:off x="3124200" y="4860877"/>
            <a:ext cx="2895600" cy="2826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fld id="{7AE6751D-8F01-FC41-8CD0-C7C757675CF8}" type="datetimeFigureOut">
              <a:rPr lang="de-DE" smtClean="0"/>
              <a:pPr/>
              <a:t>05.03.2021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8466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folie - 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1"/>
            <a:ext cx="9144000" cy="3686174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1" y="1947078"/>
            <a:ext cx="8254999" cy="655619"/>
          </a:xfrm>
          <a:prstGeom prst="rect">
            <a:avLst/>
          </a:prstGeom>
        </p:spPr>
        <p:txBody>
          <a:bodyPr lIns="108000"/>
          <a:lstStyle>
            <a:lvl1pPr marL="0" indent="0" algn="ctr">
              <a:spcBef>
                <a:spcPts val="768"/>
              </a:spcBef>
              <a:buNone/>
              <a:defRPr sz="3200" b="1" spc="6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de-DE"/>
              <a:t>NEUES KAPITEL / ZWISCHENFOLIE</a:t>
            </a:r>
          </a:p>
        </p:txBody>
      </p:sp>
      <p:pic>
        <p:nvPicPr>
          <p:cNvPr id="6" name="Bild 5" descr="Waveline-weiss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1570"/>
          </a:xfrm>
          <a:prstGeom prst="rect">
            <a:avLst/>
          </a:prstGeom>
        </p:spPr>
      </p:pic>
      <p:cxnSp>
        <p:nvCxnSpPr>
          <p:cNvPr id="17" name="Gerade Verbindung 16"/>
          <p:cNvCxnSpPr/>
          <p:nvPr userDrawn="1"/>
        </p:nvCxnSpPr>
        <p:spPr>
          <a:xfrm>
            <a:off x="1428750" y="2874126"/>
            <a:ext cx="6088063" cy="0"/>
          </a:xfrm>
          <a:prstGeom prst="line">
            <a:avLst/>
          </a:prstGeom>
          <a:ln w="1905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77820" y="48541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600">
                <a:solidFill>
                  <a:srgbClr val="EC7D2F"/>
                </a:solidFill>
                <a:latin typeface="Arial Narrow"/>
                <a:cs typeface="Arial Narrow"/>
              </a:defRPr>
            </a:lvl1pPr>
          </a:lstStyle>
          <a:p>
            <a:fld id="{21AF4490-7836-2547-A624-193D2C709D4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Datumsplatzhalter 1"/>
          <p:cNvSpPr>
            <a:spLocks noGrp="1"/>
          </p:cNvSpPr>
          <p:nvPr>
            <p:ph type="dt" sz="half" idx="2"/>
          </p:nvPr>
        </p:nvSpPr>
        <p:spPr>
          <a:xfrm>
            <a:off x="3124200" y="4860877"/>
            <a:ext cx="2895600" cy="2826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AE6751D-8F01-FC41-8CD0-C7C757675CF8}" type="datetimeFigureOut">
              <a:rPr lang="de-DE" smtClean="0"/>
              <a:pPr/>
              <a:t>05.03.2021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24077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folie - 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1"/>
            <a:ext cx="9144000" cy="368617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1" y="1947078"/>
            <a:ext cx="8254999" cy="655619"/>
          </a:xfrm>
          <a:prstGeom prst="rect">
            <a:avLst/>
          </a:prstGeom>
        </p:spPr>
        <p:txBody>
          <a:bodyPr lIns="108000"/>
          <a:lstStyle>
            <a:lvl1pPr marL="0" indent="0" algn="ctr">
              <a:spcBef>
                <a:spcPts val="768"/>
              </a:spcBef>
              <a:buNone/>
              <a:defRPr sz="3200" b="1" spc="6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de-DE"/>
              <a:t>NEUES KAPITEL / ZWISCHENFOLIE</a:t>
            </a:r>
          </a:p>
        </p:txBody>
      </p:sp>
      <p:pic>
        <p:nvPicPr>
          <p:cNvPr id="6" name="Bild 5" descr="Waveline-weiss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1570"/>
          </a:xfrm>
          <a:prstGeom prst="rect">
            <a:avLst/>
          </a:prstGeom>
        </p:spPr>
      </p:pic>
      <p:cxnSp>
        <p:nvCxnSpPr>
          <p:cNvPr id="17" name="Gerade Verbindung 16"/>
          <p:cNvCxnSpPr/>
          <p:nvPr userDrawn="1"/>
        </p:nvCxnSpPr>
        <p:spPr>
          <a:xfrm>
            <a:off x="1428750" y="2874126"/>
            <a:ext cx="6088063" cy="0"/>
          </a:xfrm>
          <a:prstGeom prst="line">
            <a:avLst/>
          </a:prstGeom>
          <a:ln w="1905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77820" y="48541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600">
                <a:solidFill>
                  <a:srgbClr val="EC7D2F"/>
                </a:solidFill>
                <a:latin typeface="Arial Narrow"/>
                <a:cs typeface="Arial Narrow"/>
              </a:defRPr>
            </a:lvl1pPr>
          </a:lstStyle>
          <a:p>
            <a:fld id="{21AF4490-7836-2547-A624-193D2C709D4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Datumsplatzhalter 1"/>
          <p:cNvSpPr>
            <a:spLocks noGrp="1"/>
          </p:cNvSpPr>
          <p:nvPr>
            <p:ph type="dt" sz="half" idx="2"/>
          </p:nvPr>
        </p:nvSpPr>
        <p:spPr>
          <a:xfrm>
            <a:off x="3124200" y="4860877"/>
            <a:ext cx="2895600" cy="2826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AE6751D-8F01-FC41-8CD0-C7C757675CF8}" type="datetimeFigureOut">
              <a:rPr lang="de-DE" smtClean="0"/>
              <a:pPr/>
              <a:t>05.03.2021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00906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folie - 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1"/>
            <a:ext cx="9144000" cy="368617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1" y="1947078"/>
            <a:ext cx="8254999" cy="655619"/>
          </a:xfrm>
          <a:prstGeom prst="rect">
            <a:avLst/>
          </a:prstGeom>
        </p:spPr>
        <p:txBody>
          <a:bodyPr lIns="108000"/>
          <a:lstStyle>
            <a:lvl1pPr marL="0" indent="0" algn="ctr">
              <a:spcBef>
                <a:spcPts val="768"/>
              </a:spcBef>
              <a:buNone/>
              <a:defRPr sz="3200" b="1" spc="6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de-DE"/>
              <a:t>NEUES KAPITEL / ZWISCHENFOLIE</a:t>
            </a:r>
          </a:p>
        </p:txBody>
      </p:sp>
      <p:pic>
        <p:nvPicPr>
          <p:cNvPr id="6" name="Bild 5" descr="Waveline-weiss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1570"/>
          </a:xfrm>
          <a:prstGeom prst="rect">
            <a:avLst/>
          </a:prstGeom>
        </p:spPr>
      </p:pic>
      <p:cxnSp>
        <p:nvCxnSpPr>
          <p:cNvPr id="17" name="Gerade Verbindung 16"/>
          <p:cNvCxnSpPr/>
          <p:nvPr userDrawn="1"/>
        </p:nvCxnSpPr>
        <p:spPr>
          <a:xfrm>
            <a:off x="1428750" y="2874126"/>
            <a:ext cx="6088063" cy="0"/>
          </a:xfrm>
          <a:prstGeom prst="line">
            <a:avLst/>
          </a:prstGeom>
          <a:ln w="1905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77820" y="48541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600">
                <a:solidFill>
                  <a:srgbClr val="EC7D2F"/>
                </a:solidFill>
                <a:latin typeface="Arial Narrow"/>
                <a:cs typeface="Arial Narrow"/>
              </a:defRPr>
            </a:lvl1pPr>
          </a:lstStyle>
          <a:p>
            <a:fld id="{21AF4490-7836-2547-A624-193D2C709D4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Datumsplatzhalter 1"/>
          <p:cNvSpPr>
            <a:spLocks noGrp="1"/>
          </p:cNvSpPr>
          <p:nvPr>
            <p:ph type="dt" sz="half" idx="2"/>
          </p:nvPr>
        </p:nvSpPr>
        <p:spPr>
          <a:xfrm>
            <a:off x="3124200" y="4860877"/>
            <a:ext cx="2895600" cy="2826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AE6751D-8F01-FC41-8CD0-C7C757675CF8}" type="datetimeFigureOut">
              <a:rPr lang="de-DE" smtClean="0"/>
              <a:pPr/>
              <a:t>05.03.2021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97663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folie - 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1"/>
            <a:ext cx="9144000" cy="368617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1" y="1947078"/>
            <a:ext cx="8254999" cy="655619"/>
          </a:xfrm>
          <a:prstGeom prst="rect">
            <a:avLst/>
          </a:prstGeom>
        </p:spPr>
        <p:txBody>
          <a:bodyPr lIns="108000"/>
          <a:lstStyle>
            <a:lvl1pPr marL="0" indent="0" algn="ctr">
              <a:spcBef>
                <a:spcPts val="768"/>
              </a:spcBef>
              <a:buNone/>
              <a:defRPr sz="3200" b="1" spc="6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de-DE"/>
              <a:t>NEUES KAPITEL / ZWISCHENFOLIE</a:t>
            </a:r>
          </a:p>
        </p:txBody>
      </p:sp>
      <p:pic>
        <p:nvPicPr>
          <p:cNvPr id="6" name="Bild 5" descr="Waveline-weiss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1570"/>
          </a:xfrm>
          <a:prstGeom prst="rect">
            <a:avLst/>
          </a:prstGeom>
        </p:spPr>
      </p:pic>
      <p:cxnSp>
        <p:nvCxnSpPr>
          <p:cNvPr id="17" name="Gerade Verbindung 16"/>
          <p:cNvCxnSpPr/>
          <p:nvPr userDrawn="1"/>
        </p:nvCxnSpPr>
        <p:spPr>
          <a:xfrm>
            <a:off x="1428750" y="2874126"/>
            <a:ext cx="6088063" cy="0"/>
          </a:xfrm>
          <a:prstGeom prst="line">
            <a:avLst/>
          </a:prstGeom>
          <a:ln w="1905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77820" y="48541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600">
                <a:solidFill>
                  <a:srgbClr val="EC7D2F"/>
                </a:solidFill>
                <a:latin typeface="Arial Narrow"/>
                <a:cs typeface="Arial Narrow"/>
              </a:defRPr>
            </a:lvl1pPr>
          </a:lstStyle>
          <a:p>
            <a:fld id="{21AF4490-7836-2547-A624-193D2C709D4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Datumsplatzhalter 1"/>
          <p:cNvSpPr>
            <a:spLocks noGrp="1"/>
          </p:cNvSpPr>
          <p:nvPr>
            <p:ph type="dt" sz="half" idx="2"/>
          </p:nvPr>
        </p:nvSpPr>
        <p:spPr>
          <a:xfrm>
            <a:off x="3124200" y="4860877"/>
            <a:ext cx="2895600" cy="2826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AE6751D-8F01-FC41-8CD0-C7C757675CF8}" type="datetimeFigureOut">
              <a:rPr lang="de-DE" smtClean="0"/>
              <a:pPr/>
              <a:t>05.03.2021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89938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3549" y="515939"/>
            <a:ext cx="8247063" cy="325437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lang="de-DE" sz="2000" b="1" spc="600" baseline="0" dirty="0">
                <a:solidFill>
                  <a:srgbClr val="EF7D00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75875" y="1339800"/>
            <a:ext cx="3096000" cy="216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1" spc="600">
                <a:latin typeface="Arial Narrow"/>
                <a:cs typeface="Arial Narrow"/>
              </a:defRPr>
            </a:lvl1pPr>
            <a:lvl2pPr>
              <a:defRPr sz="1400">
                <a:latin typeface="Arial"/>
                <a:cs typeface="Arial"/>
              </a:defRPr>
            </a:lvl2pPr>
            <a:lvl3pPr>
              <a:defRPr sz="14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de-DE"/>
              <a:t>Kapitel</a:t>
            </a:r>
          </a:p>
        </p:txBody>
      </p:sp>
      <p:sp>
        <p:nvSpPr>
          <p:cNvPr id="26" name="Textplatzhalter 8"/>
          <p:cNvSpPr>
            <a:spLocks noGrp="1"/>
          </p:cNvSpPr>
          <p:nvPr>
            <p:ph type="body" sz="quarter" idx="15" hasCustomPrompt="1"/>
          </p:nvPr>
        </p:nvSpPr>
        <p:spPr>
          <a:xfrm>
            <a:off x="6368675" y="1346100"/>
            <a:ext cx="1296000" cy="216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spc="0">
                <a:latin typeface="Arial Narrow"/>
                <a:cs typeface="Arial Narrow"/>
              </a:defRPr>
            </a:lvl1pPr>
            <a:lvl2pPr>
              <a:defRPr sz="1400">
                <a:latin typeface="Arial"/>
                <a:cs typeface="Arial"/>
              </a:defRPr>
            </a:lvl2pPr>
            <a:lvl3pPr>
              <a:defRPr sz="14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de-DE"/>
              <a:t>Seite 00</a:t>
            </a:r>
          </a:p>
        </p:txBody>
      </p:sp>
      <p:sp>
        <p:nvSpPr>
          <p:cNvPr id="30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76249" y="1836688"/>
            <a:ext cx="3096000" cy="216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1" spc="600">
                <a:latin typeface="Arial Narrow"/>
                <a:cs typeface="Arial Narrow"/>
              </a:defRPr>
            </a:lvl1pPr>
            <a:lvl2pPr>
              <a:defRPr sz="1400">
                <a:latin typeface="Arial"/>
                <a:cs typeface="Arial"/>
              </a:defRPr>
            </a:lvl2pPr>
            <a:lvl3pPr>
              <a:defRPr sz="14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de-DE"/>
              <a:t>Kapitel</a:t>
            </a:r>
          </a:p>
        </p:txBody>
      </p:sp>
      <p:sp>
        <p:nvSpPr>
          <p:cNvPr id="31" name="Textplatzhalter 8"/>
          <p:cNvSpPr>
            <a:spLocks noGrp="1"/>
          </p:cNvSpPr>
          <p:nvPr>
            <p:ph type="body" sz="quarter" idx="17" hasCustomPrompt="1"/>
          </p:nvPr>
        </p:nvSpPr>
        <p:spPr>
          <a:xfrm>
            <a:off x="6369049" y="1842988"/>
            <a:ext cx="1296000" cy="216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latin typeface="Arial Narrow"/>
                <a:cs typeface="Arial Narrow"/>
              </a:defRPr>
            </a:lvl1pPr>
            <a:lvl2pPr>
              <a:defRPr sz="1400">
                <a:latin typeface="Arial"/>
                <a:cs typeface="Arial"/>
              </a:defRPr>
            </a:lvl2pPr>
            <a:lvl3pPr>
              <a:defRPr sz="14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de-DE"/>
              <a:t>Seite 00</a:t>
            </a:r>
          </a:p>
        </p:txBody>
      </p:sp>
      <p:sp>
        <p:nvSpPr>
          <p:cNvPr id="34" name="Textplatzhalter 8"/>
          <p:cNvSpPr>
            <a:spLocks noGrp="1"/>
          </p:cNvSpPr>
          <p:nvPr>
            <p:ph type="body" sz="quarter" idx="18" hasCustomPrompt="1"/>
          </p:nvPr>
        </p:nvSpPr>
        <p:spPr>
          <a:xfrm>
            <a:off x="476249" y="2330450"/>
            <a:ext cx="3096000" cy="216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1" spc="600">
                <a:latin typeface="Arial Narrow"/>
                <a:cs typeface="Arial Narrow"/>
              </a:defRPr>
            </a:lvl1pPr>
            <a:lvl2pPr>
              <a:defRPr sz="1400">
                <a:latin typeface="Arial"/>
                <a:cs typeface="Arial"/>
              </a:defRPr>
            </a:lvl2pPr>
            <a:lvl3pPr>
              <a:defRPr sz="14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de-DE"/>
              <a:t>Kapitel</a:t>
            </a:r>
          </a:p>
        </p:txBody>
      </p:sp>
      <p:sp>
        <p:nvSpPr>
          <p:cNvPr id="35" name="Textplatzhalter 8"/>
          <p:cNvSpPr>
            <a:spLocks noGrp="1"/>
          </p:cNvSpPr>
          <p:nvPr>
            <p:ph type="body" sz="quarter" idx="19" hasCustomPrompt="1"/>
          </p:nvPr>
        </p:nvSpPr>
        <p:spPr>
          <a:xfrm>
            <a:off x="6369049" y="2336750"/>
            <a:ext cx="1296000" cy="216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latin typeface="Arial Narrow"/>
                <a:cs typeface="Arial Narrow"/>
              </a:defRPr>
            </a:lvl1pPr>
            <a:lvl2pPr>
              <a:defRPr sz="1400">
                <a:latin typeface="Arial"/>
                <a:cs typeface="Arial"/>
              </a:defRPr>
            </a:lvl2pPr>
            <a:lvl3pPr>
              <a:defRPr sz="14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de-DE"/>
              <a:t>Seite 00</a:t>
            </a:r>
          </a:p>
        </p:txBody>
      </p:sp>
      <p:sp>
        <p:nvSpPr>
          <p:cNvPr id="38" name="Textplatzhalter 8"/>
          <p:cNvSpPr>
            <a:spLocks noGrp="1"/>
          </p:cNvSpPr>
          <p:nvPr>
            <p:ph type="body" sz="quarter" idx="20" hasCustomPrompt="1"/>
          </p:nvPr>
        </p:nvSpPr>
        <p:spPr>
          <a:xfrm>
            <a:off x="475875" y="2797175"/>
            <a:ext cx="3096000" cy="216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1" spc="600">
                <a:latin typeface="Arial Narrow"/>
                <a:cs typeface="Arial Narrow"/>
              </a:defRPr>
            </a:lvl1pPr>
            <a:lvl2pPr>
              <a:defRPr sz="1400">
                <a:latin typeface="Arial"/>
                <a:cs typeface="Arial"/>
              </a:defRPr>
            </a:lvl2pPr>
            <a:lvl3pPr>
              <a:defRPr sz="14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de-DE"/>
              <a:t>Kapitel</a:t>
            </a:r>
          </a:p>
        </p:txBody>
      </p:sp>
      <p:sp>
        <p:nvSpPr>
          <p:cNvPr id="39" name="Textplatzhalter 8"/>
          <p:cNvSpPr>
            <a:spLocks noGrp="1"/>
          </p:cNvSpPr>
          <p:nvPr>
            <p:ph type="body" sz="quarter" idx="21" hasCustomPrompt="1"/>
          </p:nvPr>
        </p:nvSpPr>
        <p:spPr>
          <a:xfrm>
            <a:off x="6368675" y="2803475"/>
            <a:ext cx="1296000" cy="216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latin typeface="Arial Narrow"/>
                <a:cs typeface="Arial Narrow"/>
              </a:defRPr>
            </a:lvl1pPr>
            <a:lvl2pPr>
              <a:defRPr sz="1400">
                <a:latin typeface="Arial"/>
                <a:cs typeface="Arial"/>
              </a:defRPr>
            </a:lvl2pPr>
            <a:lvl3pPr>
              <a:defRPr sz="14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de-DE"/>
              <a:t>Seite 00</a:t>
            </a:r>
          </a:p>
        </p:txBody>
      </p:sp>
      <p:sp>
        <p:nvSpPr>
          <p:cNvPr id="44" name="Textplatzhalter 8"/>
          <p:cNvSpPr>
            <a:spLocks noGrp="1"/>
          </p:cNvSpPr>
          <p:nvPr>
            <p:ph type="body" sz="quarter" idx="22" hasCustomPrompt="1"/>
          </p:nvPr>
        </p:nvSpPr>
        <p:spPr>
          <a:xfrm>
            <a:off x="475037" y="3259188"/>
            <a:ext cx="3096000" cy="216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1" spc="600">
                <a:latin typeface="Arial Narrow"/>
                <a:cs typeface="Arial Narrow"/>
              </a:defRPr>
            </a:lvl1pPr>
            <a:lvl2pPr>
              <a:defRPr sz="1400">
                <a:latin typeface="Arial"/>
                <a:cs typeface="Arial"/>
              </a:defRPr>
            </a:lvl2pPr>
            <a:lvl3pPr>
              <a:defRPr sz="14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de-DE"/>
              <a:t>Kapitel</a:t>
            </a:r>
          </a:p>
        </p:txBody>
      </p:sp>
      <p:sp>
        <p:nvSpPr>
          <p:cNvPr id="45" name="Textplatzhalter 8"/>
          <p:cNvSpPr>
            <a:spLocks noGrp="1"/>
          </p:cNvSpPr>
          <p:nvPr>
            <p:ph type="body" sz="quarter" idx="23" hasCustomPrompt="1"/>
          </p:nvPr>
        </p:nvSpPr>
        <p:spPr>
          <a:xfrm>
            <a:off x="6367837" y="3265488"/>
            <a:ext cx="1296000" cy="216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latin typeface="Arial Narrow"/>
                <a:cs typeface="Arial Narrow"/>
              </a:defRPr>
            </a:lvl1pPr>
            <a:lvl2pPr>
              <a:defRPr sz="1400">
                <a:latin typeface="Arial"/>
                <a:cs typeface="Arial"/>
              </a:defRPr>
            </a:lvl2pPr>
            <a:lvl3pPr>
              <a:defRPr sz="14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de-DE"/>
              <a:t>Seite 00</a:t>
            </a:r>
          </a:p>
        </p:txBody>
      </p:sp>
      <p:sp>
        <p:nvSpPr>
          <p:cNvPr id="46" name="Textplatzhalter 8"/>
          <p:cNvSpPr>
            <a:spLocks noGrp="1"/>
          </p:cNvSpPr>
          <p:nvPr>
            <p:ph type="body" sz="quarter" idx="24" hasCustomPrompt="1"/>
          </p:nvPr>
        </p:nvSpPr>
        <p:spPr>
          <a:xfrm>
            <a:off x="474663" y="3725913"/>
            <a:ext cx="3096000" cy="216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1" spc="600">
                <a:latin typeface="Arial Narrow"/>
                <a:cs typeface="Arial Narrow"/>
              </a:defRPr>
            </a:lvl1pPr>
            <a:lvl2pPr>
              <a:defRPr sz="1400">
                <a:latin typeface="Arial"/>
                <a:cs typeface="Arial"/>
              </a:defRPr>
            </a:lvl2pPr>
            <a:lvl3pPr>
              <a:defRPr sz="14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de-DE"/>
              <a:t>Kapitel</a:t>
            </a:r>
          </a:p>
        </p:txBody>
      </p:sp>
      <p:sp>
        <p:nvSpPr>
          <p:cNvPr id="47" name="Textplatzhalter 8"/>
          <p:cNvSpPr>
            <a:spLocks noGrp="1"/>
          </p:cNvSpPr>
          <p:nvPr>
            <p:ph type="body" sz="quarter" idx="25" hasCustomPrompt="1"/>
          </p:nvPr>
        </p:nvSpPr>
        <p:spPr>
          <a:xfrm>
            <a:off x="6367463" y="3732213"/>
            <a:ext cx="1296000" cy="216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latin typeface="Arial Narrow"/>
                <a:cs typeface="Arial Narrow"/>
              </a:defRPr>
            </a:lvl1pPr>
            <a:lvl2pPr>
              <a:defRPr sz="1400">
                <a:latin typeface="Arial"/>
                <a:cs typeface="Arial"/>
              </a:defRPr>
            </a:lvl2pPr>
            <a:lvl3pPr>
              <a:defRPr sz="14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de-DE"/>
              <a:t>Seite 00</a:t>
            </a:r>
          </a:p>
        </p:txBody>
      </p:sp>
      <p:pic>
        <p:nvPicPr>
          <p:cNvPr id="27" name="Bild 26" descr="Waveline-Oran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14966"/>
            <a:ext cx="9144001" cy="11570"/>
          </a:xfrm>
          <a:prstGeom prst="rect">
            <a:avLst/>
          </a:prstGeom>
        </p:spPr>
      </p:pic>
      <p:pic>
        <p:nvPicPr>
          <p:cNvPr id="28" name="Bild 27" descr="Waveline-Oran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2689"/>
            <a:ext cx="9144001" cy="11570"/>
          </a:xfrm>
          <a:prstGeom prst="rect">
            <a:avLst/>
          </a:prstGeom>
        </p:spPr>
      </p:pic>
      <p:sp>
        <p:nvSpPr>
          <p:cNvPr id="4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77820" y="48541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600">
                <a:solidFill>
                  <a:srgbClr val="EC7D2F"/>
                </a:solidFill>
                <a:latin typeface="Arial Narrow"/>
                <a:cs typeface="Arial Narrow"/>
              </a:defRPr>
            </a:lvl1pPr>
          </a:lstStyle>
          <a:p>
            <a:fld id="{21AF4490-7836-2547-A624-193D2C709D4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9" name="Datumsplatzhalter 1"/>
          <p:cNvSpPr>
            <a:spLocks noGrp="1"/>
          </p:cNvSpPr>
          <p:nvPr>
            <p:ph type="dt" sz="half" idx="2"/>
          </p:nvPr>
        </p:nvSpPr>
        <p:spPr>
          <a:xfrm>
            <a:off x="3124200" y="4860877"/>
            <a:ext cx="2895600" cy="2826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AE6751D-8F01-FC41-8CD0-C7C757675CF8}" type="datetimeFigureOut">
              <a:rPr lang="de-DE" smtClean="0"/>
              <a:pPr/>
              <a:t>05.03.2021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08630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5"/>
          </p:nvPr>
        </p:nvSpPr>
        <p:spPr>
          <a:xfrm>
            <a:off x="474287" y="1384300"/>
            <a:ext cx="8231869" cy="282892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72"/>
              </a:spcBef>
              <a:buClr>
                <a:schemeClr val="tx2"/>
              </a:buClr>
              <a:buSzPct val="120000"/>
              <a:buFont typeface="Wingdings" charset="2"/>
              <a:buNone/>
              <a:defRPr sz="1400" baseline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2" name="Bild 1" descr="Waveline-Oran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14966"/>
            <a:ext cx="9144001" cy="11570"/>
          </a:xfrm>
          <a:prstGeom prst="rect">
            <a:avLst/>
          </a:prstGeom>
        </p:spPr>
      </p:pic>
      <p:pic>
        <p:nvPicPr>
          <p:cNvPr id="18" name="Bild 17" descr="Waveline-Oran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2689"/>
            <a:ext cx="9144001" cy="11570"/>
          </a:xfrm>
          <a:prstGeom prst="rect">
            <a:avLst/>
          </a:prstGeom>
        </p:spPr>
      </p:pic>
      <p:sp>
        <p:nvSpPr>
          <p:cNvPr id="23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3549" y="515939"/>
            <a:ext cx="8247063" cy="325437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lang="de-DE" sz="2000" b="1" spc="600" baseline="0" dirty="0">
                <a:solidFill>
                  <a:srgbClr val="EF7D00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77820" y="48541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600">
                <a:solidFill>
                  <a:srgbClr val="EC7D2F"/>
                </a:solidFill>
                <a:latin typeface="Arial Narrow"/>
                <a:cs typeface="Arial Narrow"/>
              </a:defRPr>
            </a:lvl1pPr>
          </a:lstStyle>
          <a:p>
            <a:fld id="{21AF4490-7836-2547-A624-193D2C709D4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Datumsplatzhalter 1"/>
          <p:cNvSpPr>
            <a:spLocks noGrp="1"/>
          </p:cNvSpPr>
          <p:nvPr>
            <p:ph type="dt" sz="half" idx="2"/>
          </p:nvPr>
        </p:nvSpPr>
        <p:spPr>
          <a:xfrm>
            <a:off x="3124200" y="4860877"/>
            <a:ext cx="2895600" cy="2826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AE6751D-8F01-FC41-8CD0-C7C757675CF8}" type="datetimeFigureOut">
              <a:rPr lang="de-DE" smtClean="0"/>
              <a:pPr/>
              <a:t>05.03.2021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6286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folie - 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1"/>
            <a:ext cx="9144000" cy="3686174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1" y="1947078"/>
            <a:ext cx="8254999" cy="655619"/>
          </a:xfrm>
          <a:prstGeom prst="rect">
            <a:avLst/>
          </a:prstGeom>
        </p:spPr>
        <p:txBody>
          <a:bodyPr lIns="108000"/>
          <a:lstStyle>
            <a:lvl1pPr marL="0" indent="0" algn="ctr">
              <a:spcBef>
                <a:spcPts val="768"/>
              </a:spcBef>
              <a:buNone/>
              <a:defRPr sz="3200" b="1" spc="6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de-DE" dirty="0"/>
              <a:t>NEUES KAPITEL / ZWISCHENFOLIE</a:t>
            </a:r>
          </a:p>
        </p:txBody>
      </p:sp>
      <p:pic>
        <p:nvPicPr>
          <p:cNvPr id="6" name="Bild 5" descr="Waveline-weis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570"/>
          </a:xfrm>
          <a:prstGeom prst="rect">
            <a:avLst/>
          </a:prstGeom>
        </p:spPr>
      </p:pic>
      <p:cxnSp>
        <p:nvCxnSpPr>
          <p:cNvPr id="17" name="Gerade Verbindung 16"/>
          <p:cNvCxnSpPr/>
          <p:nvPr userDrawn="1"/>
        </p:nvCxnSpPr>
        <p:spPr>
          <a:xfrm>
            <a:off x="1428750" y="2874126"/>
            <a:ext cx="6088063" cy="0"/>
          </a:xfrm>
          <a:prstGeom prst="line">
            <a:avLst/>
          </a:prstGeom>
          <a:ln w="1905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860877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spc="600">
                <a:solidFill>
                  <a:srgbClr val="EC7D2F"/>
                </a:solidFill>
                <a:latin typeface="Arial Narrow"/>
                <a:cs typeface="Arial Narrow"/>
              </a:defRPr>
            </a:lvl1pPr>
          </a:lstStyle>
          <a:p>
            <a:r>
              <a:rPr lang="de-DE" dirty="0"/>
              <a:t>05.11.19</a:t>
            </a:r>
          </a:p>
        </p:txBody>
      </p:sp>
      <p:sp>
        <p:nvSpPr>
          <p:cNvPr id="2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77820" y="48541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600">
                <a:solidFill>
                  <a:srgbClr val="EC7D2F"/>
                </a:solidFill>
                <a:latin typeface="Arial Narrow"/>
                <a:cs typeface="Arial Narrow"/>
              </a:defRPr>
            </a:lvl1pPr>
          </a:lstStyle>
          <a:p>
            <a:fld id="{21AF4490-7836-2547-A624-193D2C709D4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35711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Waveline-Oran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14966"/>
            <a:ext cx="9144001" cy="11570"/>
          </a:xfrm>
          <a:prstGeom prst="rect">
            <a:avLst/>
          </a:prstGeom>
        </p:spPr>
      </p:pic>
      <p:pic>
        <p:nvPicPr>
          <p:cNvPr id="18" name="Bild 17" descr="Waveline-Oran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2689"/>
            <a:ext cx="9144001" cy="11570"/>
          </a:xfrm>
          <a:prstGeom prst="rect">
            <a:avLst/>
          </a:prstGeom>
        </p:spPr>
      </p:pic>
      <p:sp>
        <p:nvSpPr>
          <p:cNvPr id="23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3549" y="515939"/>
            <a:ext cx="8247063" cy="325437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lang="de-DE" sz="2000" b="1" spc="600" baseline="0" dirty="0">
                <a:solidFill>
                  <a:srgbClr val="EF7D00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77820" y="48541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600">
                <a:solidFill>
                  <a:srgbClr val="EC7D2F"/>
                </a:solidFill>
                <a:latin typeface="Arial Narrow"/>
                <a:cs typeface="Arial Narrow"/>
              </a:defRPr>
            </a:lvl1pPr>
          </a:lstStyle>
          <a:p>
            <a:fld id="{21AF4490-7836-2547-A624-193D2C709D4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Oval 7"/>
          <p:cNvSpPr/>
          <p:nvPr userDrawn="1"/>
        </p:nvSpPr>
        <p:spPr>
          <a:xfrm>
            <a:off x="403573" y="1623648"/>
            <a:ext cx="2240851" cy="2240851"/>
          </a:xfrm>
          <a:prstGeom prst="ellipse">
            <a:avLst/>
          </a:prstGeom>
          <a:solidFill>
            <a:schemeClr val="accent4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Oval 9"/>
          <p:cNvSpPr/>
          <p:nvPr userDrawn="1"/>
        </p:nvSpPr>
        <p:spPr>
          <a:xfrm>
            <a:off x="2363552" y="1623645"/>
            <a:ext cx="2240851" cy="2240851"/>
          </a:xfrm>
          <a:prstGeom prst="ellipse">
            <a:avLst/>
          </a:prstGeom>
          <a:solidFill>
            <a:srgbClr val="98A6B1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17826" y="2394822"/>
            <a:ext cx="2166603" cy="69849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 b="1" spc="60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>
              <a:defRPr sz="1400">
                <a:latin typeface="Arial"/>
                <a:cs typeface="Arial"/>
              </a:defRPr>
            </a:lvl2pPr>
            <a:lvl3pPr>
              <a:defRPr sz="14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de-DE"/>
              <a:t>Thema </a:t>
            </a:r>
            <a:br>
              <a:rPr lang="de-DE"/>
            </a:br>
            <a:r>
              <a:rPr lang="de-DE"/>
              <a:t>Nummer 1</a:t>
            </a:r>
          </a:p>
        </p:txBody>
      </p:sp>
      <p:sp>
        <p:nvSpPr>
          <p:cNvPr id="13" name="Textplatzhalter 8"/>
          <p:cNvSpPr>
            <a:spLocks noGrp="1"/>
          </p:cNvSpPr>
          <p:nvPr>
            <p:ph type="body" sz="quarter" idx="15" hasCustomPrompt="1"/>
          </p:nvPr>
        </p:nvSpPr>
        <p:spPr>
          <a:xfrm>
            <a:off x="2386423" y="2394822"/>
            <a:ext cx="2204339" cy="69849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 b="1" spc="60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>
              <a:defRPr sz="1400">
                <a:latin typeface="Arial"/>
                <a:cs typeface="Arial"/>
              </a:defRPr>
            </a:lvl2pPr>
            <a:lvl3pPr>
              <a:defRPr sz="14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de-DE"/>
              <a:t>Thema </a:t>
            </a:r>
            <a:br>
              <a:rPr lang="de-DE"/>
            </a:br>
            <a:r>
              <a:rPr lang="de-DE"/>
              <a:t>Nummer 2</a:t>
            </a:r>
          </a:p>
        </p:txBody>
      </p:sp>
      <p:sp>
        <p:nvSpPr>
          <p:cNvPr id="14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466584" y="2484439"/>
            <a:ext cx="2240851" cy="69849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 b="1" spc="60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>
              <a:defRPr sz="1400">
                <a:latin typeface="Arial"/>
                <a:cs typeface="Arial"/>
              </a:defRPr>
            </a:lvl2pPr>
            <a:lvl3pPr>
              <a:defRPr sz="14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de-DE"/>
              <a:t>Thema </a:t>
            </a:r>
            <a:br>
              <a:rPr lang="de-DE"/>
            </a:br>
            <a:r>
              <a:rPr lang="de-DE"/>
              <a:t>Nummer 3</a:t>
            </a:r>
          </a:p>
        </p:txBody>
      </p:sp>
      <p:sp>
        <p:nvSpPr>
          <p:cNvPr id="15" name="Datumsplatzhalter 1"/>
          <p:cNvSpPr>
            <a:spLocks noGrp="1"/>
          </p:cNvSpPr>
          <p:nvPr>
            <p:ph type="dt" sz="half" idx="2"/>
          </p:nvPr>
        </p:nvSpPr>
        <p:spPr>
          <a:xfrm>
            <a:off x="3124200" y="4860877"/>
            <a:ext cx="2895600" cy="2826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AE6751D-8F01-FC41-8CD0-C7C757675CF8}" type="datetimeFigureOut">
              <a:rPr lang="de-DE" smtClean="0"/>
              <a:pPr/>
              <a:t>05.03.2021</a:t>
            </a:fld>
            <a:endParaRPr lang="de-DE" dirty="0"/>
          </a:p>
        </p:txBody>
      </p:sp>
      <p:sp>
        <p:nvSpPr>
          <p:cNvPr id="16" name="Oval 10">
            <a:extLst>
              <a:ext uri="{FF2B5EF4-FFF2-40B4-BE49-F238E27FC236}">
                <a16:creationId xmlns:a16="http://schemas.microsoft.com/office/drawing/2014/main" id="{1F3311A3-AC06-43E7-978B-77DAE05866B4}"/>
              </a:ext>
            </a:extLst>
          </p:cNvPr>
          <p:cNvSpPr/>
          <p:nvPr userDrawn="1"/>
        </p:nvSpPr>
        <p:spPr>
          <a:xfrm>
            <a:off x="4423903" y="1623648"/>
            <a:ext cx="2240851" cy="2240851"/>
          </a:xfrm>
          <a:prstGeom prst="ellipse">
            <a:avLst/>
          </a:prstGeom>
          <a:solidFill>
            <a:srgbClr val="EF7D00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Oval 10"/>
          <p:cNvSpPr/>
          <p:nvPr userDrawn="1"/>
        </p:nvSpPr>
        <p:spPr>
          <a:xfrm>
            <a:off x="6461383" y="1623647"/>
            <a:ext cx="2240851" cy="2240851"/>
          </a:xfrm>
          <a:prstGeom prst="ellipse">
            <a:avLst/>
          </a:prstGeom>
          <a:solidFill>
            <a:srgbClr val="E4A895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Textplatzhalter 8">
            <a:extLst>
              <a:ext uri="{FF2B5EF4-FFF2-40B4-BE49-F238E27FC236}">
                <a16:creationId xmlns:a16="http://schemas.microsoft.com/office/drawing/2014/main" id="{C1BF79A7-1E8F-4716-A877-18EFDBAF05B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23531" y="2399717"/>
            <a:ext cx="2204339" cy="69849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 b="1" spc="60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>
              <a:defRPr sz="1400">
                <a:latin typeface="Arial"/>
                <a:cs typeface="Arial"/>
              </a:defRPr>
            </a:lvl2pPr>
            <a:lvl3pPr>
              <a:defRPr sz="14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de-DE"/>
              <a:t>Thema </a:t>
            </a:r>
            <a:br>
              <a:rPr lang="de-DE"/>
            </a:br>
            <a:r>
              <a:rPr lang="de-DE"/>
              <a:t>Nummer 2</a:t>
            </a:r>
          </a:p>
        </p:txBody>
      </p:sp>
      <p:sp>
        <p:nvSpPr>
          <p:cNvPr id="21" name="Textplatzhalter 8">
            <a:extLst>
              <a:ext uri="{FF2B5EF4-FFF2-40B4-BE49-F238E27FC236}">
                <a16:creationId xmlns:a16="http://schemas.microsoft.com/office/drawing/2014/main" id="{8739683D-D469-4B99-88DE-C171B772763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22641" y="2397561"/>
            <a:ext cx="2204339" cy="69849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 b="1" spc="60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>
              <a:defRPr sz="1400">
                <a:latin typeface="Arial"/>
                <a:cs typeface="Arial"/>
              </a:defRPr>
            </a:lvl2pPr>
            <a:lvl3pPr>
              <a:defRPr sz="14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de-DE"/>
              <a:t>Thema </a:t>
            </a:r>
            <a:br>
              <a:rPr lang="de-DE"/>
            </a:br>
            <a:r>
              <a:rPr lang="de-DE"/>
              <a:t>Nummer 2</a:t>
            </a:r>
          </a:p>
        </p:txBody>
      </p:sp>
    </p:spTree>
    <p:extLst>
      <p:ext uri="{BB962C8B-B14F-4D97-AF65-F5344CB8AC3E}">
        <p14:creationId xmlns:p14="http://schemas.microsoft.com/office/powerpoint/2010/main" val="2946294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Waveline-Oran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14966"/>
            <a:ext cx="9144001" cy="11570"/>
          </a:xfrm>
          <a:prstGeom prst="rect">
            <a:avLst/>
          </a:prstGeom>
        </p:spPr>
      </p:pic>
      <p:pic>
        <p:nvPicPr>
          <p:cNvPr id="18" name="Bild 17" descr="Waveline-Oran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2689"/>
            <a:ext cx="9144001" cy="11570"/>
          </a:xfrm>
          <a:prstGeom prst="rect">
            <a:avLst/>
          </a:prstGeom>
        </p:spPr>
      </p:pic>
      <p:sp>
        <p:nvSpPr>
          <p:cNvPr id="23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3549" y="515939"/>
            <a:ext cx="8247063" cy="325437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lang="de-DE" sz="2000" b="1" spc="600" baseline="0" dirty="0">
                <a:solidFill>
                  <a:srgbClr val="EF7D00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77820" y="48541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600">
                <a:solidFill>
                  <a:srgbClr val="EC7D2F"/>
                </a:solidFill>
                <a:latin typeface="Arial Narrow"/>
                <a:cs typeface="Arial Narrow"/>
              </a:defRPr>
            </a:lvl1pPr>
          </a:lstStyle>
          <a:p>
            <a:fld id="{21AF4490-7836-2547-A624-193D2C709D4D}" type="slidenum">
              <a:rPr lang="de-DE" smtClean="0"/>
              <a:pPr/>
              <a:t>‹Nr.›</a:t>
            </a:fld>
            <a:endParaRPr lang="de-DE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111200521"/>
              </p:ext>
            </p:extLst>
          </p:nvPr>
        </p:nvGraphicFramePr>
        <p:xfrm>
          <a:off x="865189" y="1309688"/>
          <a:ext cx="7199310" cy="287337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399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97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97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2915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9525" cap="flat" cmpd="sng" algn="ctr">
                      <a:solidFill>
                        <a:srgbClr val="EF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9525" cap="flat" cmpd="sng" algn="ctr">
                      <a:solidFill>
                        <a:srgbClr val="EF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92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9525" cap="flat" cmpd="sng" algn="ctr">
                      <a:solidFill>
                        <a:srgbClr val="EF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9525" cap="flat" cmpd="sng" algn="ctr">
                      <a:solidFill>
                        <a:srgbClr val="EF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092">
                <a:tc>
                  <a:txBody>
                    <a:bodyPr/>
                    <a:lstStyle/>
                    <a:p>
                      <a:endParaRPr lang="de-DE" sz="14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9525" cap="flat" cmpd="sng" algn="ctr">
                      <a:solidFill>
                        <a:srgbClr val="EF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9525" cap="flat" cmpd="sng" algn="ctr">
                      <a:solidFill>
                        <a:srgbClr val="EF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092">
                <a:tc>
                  <a:txBody>
                    <a:bodyPr/>
                    <a:lstStyle/>
                    <a:p>
                      <a:endParaRPr lang="de-DE" sz="14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7D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9525" cap="flat" cmpd="sng" algn="ctr">
                      <a:solidFill>
                        <a:srgbClr val="EF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7D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9525" cap="flat" cmpd="sng" algn="ctr">
                      <a:solidFill>
                        <a:srgbClr val="EF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7D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092">
                <a:tc>
                  <a:txBody>
                    <a:bodyPr/>
                    <a:lstStyle/>
                    <a:p>
                      <a:endParaRPr lang="de-DE" sz="14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9525" cap="flat" cmpd="sng" algn="ctr">
                      <a:solidFill>
                        <a:srgbClr val="EF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9525" cap="flat" cmpd="sng" algn="ctr">
                      <a:solidFill>
                        <a:srgbClr val="EF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0092">
                <a:tc>
                  <a:txBody>
                    <a:bodyPr/>
                    <a:lstStyle/>
                    <a:p>
                      <a:endParaRPr lang="de-DE" sz="14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7D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9525" cap="flat" cmpd="sng" algn="ctr">
                      <a:solidFill>
                        <a:srgbClr val="EF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7D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9525" cap="flat" cmpd="sng" algn="ctr">
                      <a:solidFill>
                        <a:srgbClr val="EF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7D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Datumsplatzhalter 1"/>
          <p:cNvSpPr>
            <a:spLocks noGrp="1"/>
          </p:cNvSpPr>
          <p:nvPr>
            <p:ph type="dt" sz="half" idx="2"/>
          </p:nvPr>
        </p:nvSpPr>
        <p:spPr>
          <a:xfrm>
            <a:off x="3124200" y="4860877"/>
            <a:ext cx="2895600" cy="2826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AE6751D-8F01-FC41-8CD0-C7C757675CF8}" type="datetimeFigureOut">
              <a:rPr lang="de-DE" smtClean="0"/>
              <a:pPr/>
              <a:t>05.03.2021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33058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-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69831" y="1384300"/>
            <a:ext cx="8231869" cy="2828925"/>
          </a:xfrm>
          <a:prstGeom prst="rect">
            <a:avLst/>
          </a:prstGeom>
        </p:spPr>
        <p:txBody>
          <a:bodyPr anchor="t"/>
          <a:lstStyle>
            <a:lvl1pPr marL="285750" indent="-285750">
              <a:lnSpc>
                <a:spcPct val="150000"/>
              </a:lnSpc>
              <a:spcBef>
                <a:spcPts val="72"/>
              </a:spcBef>
              <a:buClr>
                <a:schemeClr val="tx2"/>
              </a:buClr>
              <a:buSzPct val="120000"/>
              <a:buFont typeface="Arial"/>
              <a:buChar char="•"/>
              <a:defRPr sz="1600" b="1" baseline="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 marL="742950" indent="-285750">
              <a:buClr>
                <a:schemeClr val="tx2"/>
              </a:buClr>
              <a:buSzPct val="120000"/>
              <a:buFont typeface="Arial"/>
              <a:buChar char="•"/>
              <a:defRPr sz="1400">
                <a:latin typeface="Arial Narrow"/>
                <a:cs typeface="Arial Narrow"/>
              </a:defRPr>
            </a:lvl2pPr>
            <a:lvl3pPr marL="1143000" indent="-228600">
              <a:lnSpc>
                <a:spcPct val="150000"/>
              </a:lnSpc>
              <a:buClr>
                <a:schemeClr val="tx2"/>
              </a:buClr>
              <a:buSzPct val="120000"/>
              <a:buFont typeface="Arial"/>
              <a:buChar char="•"/>
              <a:defRPr sz="1400">
                <a:solidFill>
                  <a:schemeClr val="tx1"/>
                </a:solidFill>
                <a:latin typeface="Arial Narrow"/>
                <a:cs typeface="Arial Narrow"/>
              </a:defRPr>
            </a:lvl3pPr>
            <a:lvl4pPr marL="1371600" indent="0">
              <a:buClr>
                <a:schemeClr val="tx2"/>
              </a:buClr>
              <a:buSzPct val="120000"/>
              <a:buFont typeface="Arial"/>
              <a:buNone/>
              <a:defRPr sz="1400">
                <a:latin typeface="Arial Narrow"/>
                <a:cs typeface="Arial Narrow"/>
              </a:defRPr>
            </a:lvl4pPr>
          </a:lstStyle>
          <a:p>
            <a:pPr lvl="0"/>
            <a:r>
              <a:rPr lang="de-DE"/>
              <a:t>Aufzählung: Punkt A</a:t>
            </a:r>
          </a:p>
          <a:p>
            <a:pPr lvl="0"/>
            <a:r>
              <a:rPr lang="de-DE"/>
              <a:t>Aufzählung: Punkt B</a:t>
            </a:r>
          </a:p>
          <a:p>
            <a:pPr lvl="0"/>
            <a:r>
              <a:rPr lang="de-DE"/>
              <a:t>Aufzählung: Punkt C</a:t>
            </a:r>
          </a:p>
          <a:p>
            <a:pPr lvl="0"/>
            <a:r>
              <a:rPr lang="de-DE"/>
              <a:t>Aufzählung: Punkt D</a:t>
            </a:r>
          </a:p>
          <a:p>
            <a:pPr lvl="0"/>
            <a:endParaRPr lang="de-DE"/>
          </a:p>
          <a:p>
            <a:pPr lvl="0"/>
            <a:endParaRPr lang="de-DE"/>
          </a:p>
          <a:p>
            <a:pPr lvl="2"/>
            <a:endParaRPr lang="de-DE"/>
          </a:p>
        </p:txBody>
      </p:sp>
      <p:pic>
        <p:nvPicPr>
          <p:cNvPr id="18" name="Bild 17" descr="Waveline-Oran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14966"/>
            <a:ext cx="9144001" cy="11570"/>
          </a:xfrm>
          <a:prstGeom prst="rect">
            <a:avLst/>
          </a:prstGeom>
        </p:spPr>
      </p:pic>
      <p:pic>
        <p:nvPicPr>
          <p:cNvPr id="19" name="Bild 18" descr="Waveline-Oran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2689"/>
            <a:ext cx="9144001" cy="11570"/>
          </a:xfrm>
          <a:prstGeom prst="rect">
            <a:avLst/>
          </a:prstGeom>
        </p:spPr>
      </p:pic>
      <p:sp>
        <p:nvSpPr>
          <p:cNvPr id="24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3549" y="515939"/>
            <a:ext cx="8247063" cy="325437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lang="de-DE" sz="2000" b="1" spc="600" baseline="0" dirty="0">
                <a:solidFill>
                  <a:srgbClr val="EF7D00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77820" y="48541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600">
                <a:solidFill>
                  <a:srgbClr val="EC7D2F"/>
                </a:solidFill>
                <a:latin typeface="Arial Narrow"/>
                <a:cs typeface="Arial Narrow"/>
              </a:defRPr>
            </a:lvl1pPr>
          </a:lstStyle>
          <a:p>
            <a:fld id="{21AF4490-7836-2547-A624-193D2C709D4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Datumsplatzhalter 1"/>
          <p:cNvSpPr>
            <a:spLocks noGrp="1"/>
          </p:cNvSpPr>
          <p:nvPr>
            <p:ph type="dt" sz="half" idx="2"/>
          </p:nvPr>
        </p:nvSpPr>
        <p:spPr>
          <a:xfrm>
            <a:off x="3124200" y="4860877"/>
            <a:ext cx="2895600" cy="2826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AE6751D-8F01-FC41-8CD0-C7C757675CF8}" type="datetimeFigureOut">
              <a:rPr lang="de-DE" smtClean="0"/>
              <a:pPr/>
              <a:t>05.03.2021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81058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-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69831" y="1384300"/>
            <a:ext cx="8231869" cy="2828925"/>
          </a:xfrm>
          <a:prstGeom prst="rect">
            <a:avLst/>
          </a:prstGeom>
        </p:spPr>
        <p:txBody>
          <a:bodyPr anchor="t"/>
          <a:lstStyle>
            <a:lvl1pPr marL="285750" marR="0" indent="-285750" algn="l" defTabSz="457200" rtl="0" eaLnBrk="1" fontAlgn="auto" latinLnBrk="0" hangingPunct="1">
              <a:lnSpc>
                <a:spcPct val="150000"/>
              </a:lnSpc>
              <a:spcBef>
                <a:spcPts val="72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Wingdings" charset="2"/>
              <a:buChar char="ü"/>
              <a:tabLst/>
              <a:defRPr sz="1600" b="1" baseline="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 marL="457200" marR="0" indent="-285750" algn="l" defTabSz="457200" rtl="0" eaLnBrk="1" fontAlgn="auto" latinLnBrk="0" hangingPunct="1">
              <a:lnSpc>
                <a:spcPct val="150000"/>
              </a:lnSpc>
              <a:spcBef>
                <a:spcPts val="72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Wingdings" charset="2"/>
              <a:buChar char="ü"/>
              <a:tabLst/>
              <a:defRPr sz="1400">
                <a:latin typeface="Arial Narrow"/>
                <a:cs typeface="Arial Narrow"/>
              </a:defRPr>
            </a:lvl2pPr>
            <a:lvl3pPr marL="857250" indent="0">
              <a:buClr>
                <a:schemeClr val="tx2"/>
              </a:buClr>
              <a:buSzPct val="120000"/>
              <a:buFont typeface="Wingdings" charset="2"/>
              <a:buNone/>
              <a:defRPr sz="1400">
                <a:solidFill>
                  <a:schemeClr val="tx1"/>
                </a:solidFill>
                <a:latin typeface="Arial Narrow"/>
                <a:cs typeface="Arial Narrow"/>
              </a:defRPr>
            </a:lvl3pPr>
            <a:lvl4pPr marL="1371600" indent="0">
              <a:buClr>
                <a:schemeClr val="tx2"/>
              </a:buClr>
              <a:buSzPct val="120000"/>
              <a:buFont typeface="Wingdings" charset="2"/>
              <a:buNone/>
              <a:defRPr sz="1400">
                <a:latin typeface="Arial Narrow"/>
                <a:cs typeface="Arial Narrow"/>
              </a:defRPr>
            </a:lvl4pPr>
          </a:lstStyle>
          <a:p>
            <a:pPr lvl="0"/>
            <a:r>
              <a:rPr lang="de-DE"/>
              <a:t>Aufzählung A</a:t>
            </a:r>
          </a:p>
          <a:p>
            <a:pPr lvl="0"/>
            <a:r>
              <a:rPr lang="de-DE"/>
              <a:t>Aufzählung B</a:t>
            </a:r>
          </a:p>
          <a:p>
            <a:pPr lvl="0"/>
            <a:r>
              <a:rPr lang="de-DE"/>
              <a:t>Aufzählung C</a:t>
            </a:r>
          </a:p>
          <a:p>
            <a:pPr lvl="0"/>
            <a:r>
              <a:rPr lang="de-DE"/>
              <a:t>Aufzählung D</a:t>
            </a:r>
          </a:p>
          <a:p>
            <a:pPr marL="1143000" marR="0" lvl="2" indent="-285750" algn="l" defTabSz="457200" rtl="0" eaLnBrk="1" fontAlgn="auto" latinLnBrk="0" hangingPunct="1">
              <a:lnSpc>
                <a:spcPct val="100000"/>
              </a:lnSpc>
              <a:spcBef>
                <a:spcPts val="72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Wingdings" charset="2"/>
              <a:buChar char="ü"/>
              <a:tabLst/>
              <a:defRPr/>
            </a:pPr>
            <a:endParaRPr lang="de-DE"/>
          </a:p>
          <a:p>
            <a:pPr marL="457200" marR="0" lvl="1" indent="-285750" algn="l" defTabSz="457200" rtl="0" eaLnBrk="1" fontAlgn="auto" latinLnBrk="0" hangingPunct="1">
              <a:lnSpc>
                <a:spcPct val="100000"/>
              </a:lnSpc>
              <a:spcBef>
                <a:spcPts val="72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Wingdings" charset="2"/>
              <a:buChar char="ü"/>
              <a:tabLst/>
              <a:defRPr/>
            </a:pPr>
            <a:endParaRPr lang="de-DE"/>
          </a:p>
          <a:p>
            <a:pPr lvl="0"/>
            <a:endParaRPr lang="de-DE"/>
          </a:p>
          <a:p>
            <a:pPr lvl="2"/>
            <a:endParaRPr lang="de-DE"/>
          </a:p>
        </p:txBody>
      </p:sp>
      <p:pic>
        <p:nvPicPr>
          <p:cNvPr id="18" name="Bild 17" descr="Waveline-Oran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14966"/>
            <a:ext cx="9144001" cy="11570"/>
          </a:xfrm>
          <a:prstGeom prst="rect">
            <a:avLst/>
          </a:prstGeom>
        </p:spPr>
      </p:pic>
      <p:pic>
        <p:nvPicPr>
          <p:cNvPr id="19" name="Bild 18" descr="Waveline-Oran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2689"/>
            <a:ext cx="9144001" cy="11570"/>
          </a:xfrm>
          <a:prstGeom prst="rect">
            <a:avLst/>
          </a:prstGeom>
        </p:spPr>
      </p:pic>
      <p:sp>
        <p:nvSpPr>
          <p:cNvPr id="24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3549" y="515939"/>
            <a:ext cx="8247063" cy="325437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lang="de-DE" sz="2000" b="1" spc="600" baseline="0" dirty="0">
                <a:solidFill>
                  <a:srgbClr val="EF7D00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de-DE"/>
              <a:t>CHECKLISTE</a:t>
            </a:r>
          </a:p>
        </p:txBody>
      </p:sp>
      <p:sp>
        <p:nvSpPr>
          <p:cNvPr id="2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77820" y="48541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600">
                <a:solidFill>
                  <a:srgbClr val="EC7D2F"/>
                </a:solidFill>
                <a:latin typeface="Arial Narrow"/>
                <a:cs typeface="Arial Narrow"/>
              </a:defRPr>
            </a:lvl1pPr>
          </a:lstStyle>
          <a:p>
            <a:fld id="{21AF4490-7836-2547-A624-193D2C709D4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Datumsplatzhalter 1"/>
          <p:cNvSpPr>
            <a:spLocks noGrp="1"/>
          </p:cNvSpPr>
          <p:nvPr>
            <p:ph type="dt" sz="half" idx="2"/>
          </p:nvPr>
        </p:nvSpPr>
        <p:spPr>
          <a:xfrm>
            <a:off x="3124200" y="4860877"/>
            <a:ext cx="2895600" cy="2826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AE6751D-8F01-FC41-8CD0-C7C757675CF8}" type="datetimeFigureOut">
              <a:rPr lang="de-DE" smtClean="0"/>
              <a:pPr/>
              <a:t>05.03.2021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91729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2"/>
          <p:cNvSpPr>
            <a:spLocks noGrp="1"/>
          </p:cNvSpPr>
          <p:nvPr>
            <p:ph type="pic" sz="quarter" idx="19"/>
          </p:nvPr>
        </p:nvSpPr>
        <p:spPr>
          <a:xfrm>
            <a:off x="0" y="-13807"/>
            <a:ext cx="3861164" cy="1835196"/>
          </a:xfrm>
          <a:prstGeom prst="rect">
            <a:avLst/>
          </a:prstGeom>
        </p:spPr>
        <p:txBody>
          <a:bodyPr vert="horz"/>
          <a:lstStyle>
            <a:lvl1pPr>
              <a:defRPr sz="1400">
                <a:latin typeface="Arial Narrow"/>
                <a:cs typeface="Arial Narrow"/>
              </a:defRPr>
            </a:lvl1pPr>
          </a:lstStyle>
          <a:p>
            <a:r>
              <a:rPr lang="de-DE" dirty="0"/>
              <a:t>Bild auf Platzhalter ziehen oder durch Klicken auf Symbol hinzufügen</a:t>
            </a:r>
          </a:p>
        </p:txBody>
      </p:sp>
      <p:sp>
        <p:nvSpPr>
          <p:cNvPr id="16" name="Bildplatzhalter 2"/>
          <p:cNvSpPr>
            <a:spLocks noGrp="1"/>
          </p:cNvSpPr>
          <p:nvPr>
            <p:ph type="pic" sz="quarter" idx="20"/>
          </p:nvPr>
        </p:nvSpPr>
        <p:spPr>
          <a:xfrm>
            <a:off x="3861164" y="-13807"/>
            <a:ext cx="2758694" cy="1835196"/>
          </a:xfrm>
          <a:prstGeom prst="rect">
            <a:avLst/>
          </a:prstGeom>
        </p:spPr>
        <p:txBody>
          <a:bodyPr vert="horz"/>
          <a:lstStyle>
            <a:lvl1pPr>
              <a:defRPr sz="1400">
                <a:latin typeface="Arial Narrow"/>
                <a:cs typeface="Arial Narrow"/>
              </a:defRPr>
            </a:lvl1pPr>
          </a:lstStyle>
          <a:p>
            <a:r>
              <a:rPr lang="de-DE" dirty="0"/>
              <a:t>Bild auf Platzhalter ziehen oder durch Klicken auf Symbol hinzufügen</a:t>
            </a:r>
          </a:p>
        </p:txBody>
      </p:sp>
      <p:sp>
        <p:nvSpPr>
          <p:cNvPr id="17" name="Bildplatzhalter 2"/>
          <p:cNvSpPr>
            <a:spLocks noGrp="1"/>
          </p:cNvSpPr>
          <p:nvPr>
            <p:ph type="pic" sz="quarter" idx="21"/>
          </p:nvPr>
        </p:nvSpPr>
        <p:spPr>
          <a:xfrm>
            <a:off x="6619858" y="-13807"/>
            <a:ext cx="2524142" cy="1835196"/>
          </a:xfrm>
          <a:prstGeom prst="rect">
            <a:avLst/>
          </a:prstGeom>
        </p:spPr>
        <p:txBody>
          <a:bodyPr vert="horz"/>
          <a:lstStyle>
            <a:lvl1pPr>
              <a:defRPr sz="1400">
                <a:latin typeface="Arial Narrow"/>
                <a:cs typeface="Arial Narrow"/>
              </a:defRPr>
            </a:lvl1pPr>
          </a:lstStyle>
          <a:p>
            <a:r>
              <a:rPr lang="de-DE" dirty="0"/>
              <a:t>Bild auf Platzhalter ziehen oder durch Klicken auf Symbol hinzufügen</a:t>
            </a:r>
          </a:p>
        </p:txBody>
      </p:sp>
      <p:sp>
        <p:nvSpPr>
          <p:cNvPr id="22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3549" y="2095781"/>
            <a:ext cx="8247063" cy="763587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lang="de-DE" sz="2000" b="1" spc="600" baseline="0" dirty="0">
                <a:solidFill>
                  <a:srgbClr val="EF7D00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Textplatzhalter 8"/>
          <p:cNvSpPr>
            <a:spLocks noGrp="1"/>
          </p:cNvSpPr>
          <p:nvPr>
            <p:ph type="body" sz="quarter" idx="15"/>
          </p:nvPr>
        </p:nvSpPr>
        <p:spPr>
          <a:xfrm>
            <a:off x="474287" y="3164109"/>
            <a:ext cx="8231869" cy="119643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72"/>
              </a:spcBef>
              <a:buClr>
                <a:schemeClr val="tx2"/>
              </a:buClr>
              <a:buSzPct val="120000"/>
              <a:buFont typeface="Wingdings" charset="2"/>
              <a:buNone/>
              <a:defRPr sz="1400" spc="0" baseline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77820" y="48541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600">
                <a:solidFill>
                  <a:srgbClr val="EC7D2F"/>
                </a:solidFill>
                <a:latin typeface="Arial Narrow"/>
                <a:cs typeface="Arial Narrow"/>
              </a:defRPr>
            </a:lvl1pPr>
          </a:lstStyle>
          <a:p>
            <a:fld id="{21AF4490-7836-2547-A624-193D2C709D4D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1428750" y="2983684"/>
            <a:ext cx="6088063" cy="0"/>
          </a:xfrm>
          <a:prstGeom prst="line">
            <a:avLst/>
          </a:prstGeom>
          <a:ln w="190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Datumsplatzhalter 1"/>
          <p:cNvSpPr>
            <a:spLocks noGrp="1"/>
          </p:cNvSpPr>
          <p:nvPr>
            <p:ph type="dt" sz="half" idx="2"/>
          </p:nvPr>
        </p:nvSpPr>
        <p:spPr>
          <a:xfrm>
            <a:off x="3124200" y="4860877"/>
            <a:ext cx="2895600" cy="2826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AE6751D-8F01-FC41-8CD0-C7C757675CF8}" type="datetimeFigureOut">
              <a:rPr lang="de-DE" smtClean="0"/>
              <a:pPr/>
              <a:t>05.03.2021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95545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- 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5"/>
          </p:nvPr>
        </p:nvSpPr>
        <p:spPr>
          <a:xfrm>
            <a:off x="478744" y="1384300"/>
            <a:ext cx="4391060" cy="2730888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72"/>
              </a:spcBef>
              <a:buNone/>
              <a:defRPr sz="1400" baseline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19"/>
          </p:nvPr>
        </p:nvSpPr>
        <p:spPr>
          <a:xfrm>
            <a:off x="5751404" y="1384301"/>
            <a:ext cx="2959208" cy="2730888"/>
          </a:xfrm>
          <a:prstGeom prst="rect">
            <a:avLst/>
          </a:prstGeom>
        </p:spPr>
        <p:txBody>
          <a:bodyPr vert="horz"/>
          <a:lstStyle>
            <a:lvl1pPr>
              <a:defRPr sz="1400">
                <a:latin typeface="Arial Narrow"/>
                <a:cs typeface="Arial Narrow"/>
              </a:defRPr>
            </a:lvl1pPr>
          </a:lstStyle>
          <a:p>
            <a:r>
              <a:rPr lang="de-DE" dirty="0"/>
              <a:t>Bild auf Platzhalter ziehen oder durch Klicken auf Symbol hinzufügen</a:t>
            </a:r>
          </a:p>
        </p:txBody>
      </p:sp>
      <p:pic>
        <p:nvPicPr>
          <p:cNvPr id="16" name="Bild 15" descr="Waveline-Oran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14966"/>
            <a:ext cx="9144001" cy="11570"/>
          </a:xfrm>
          <a:prstGeom prst="rect">
            <a:avLst/>
          </a:prstGeom>
        </p:spPr>
      </p:pic>
      <p:pic>
        <p:nvPicPr>
          <p:cNvPr id="17" name="Bild 16" descr="Waveline-Oran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2689"/>
            <a:ext cx="9144001" cy="11570"/>
          </a:xfrm>
          <a:prstGeom prst="rect">
            <a:avLst/>
          </a:prstGeom>
        </p:spPr>
      </p:pic>
      <p:sp>
        <p:nvSpPr>
          <p:cNvPr id="23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3549" y="515939"/>
            <a:ext cx="8247063" cy="325437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lang="de-DE" sz="2000" b="1" spc="600" baseline="0" dirty="0">
                <a:solidFill>
                  <a:srgbClr val="EF7D00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77820" y="48541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600">
                <a:solidFill>
                  <a:srgbClr val="EC7D2F"/>
                </a:solidFill>
                <a:latin typeface="Arial Narrow"/>
                <a:cs typeface="Arial Narrow"/>
              </a:defRPr>
            </a:lvl1pPr>
          </a:lstStyle>
          <a:p>
            <a:fld id="{21AF4490-7836-2547-A624-193D2C709D4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Datumsplatzhalter 1"/>
          <p:cNvSpPr>
            <a:spLocks noGrp="1"/>
          </p:cNvSpPr>
          <p:nvPr>
            <p:ph type="dt" sz="half" idx="2"/>
          </p:nvPr>
        </p:nvSpPr>
        <p:spPr>
          <a:xfrm>
            <a:off x="3124200" y="4860877"/>
            <a:ext cx="2895600" cy="2826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AE6751D-8F01-FC41-8CD0-C7C757675CF8}" type="datetimeFigureOut">
              <a:rPr lang="de-DE" smtClean="0"/>
              <a:pPr/>
              <a:t>05.03.2021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16923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- 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5"/>
          </p:nvPr>
        </p:nvSpPr>
        <p:spPr>
          <a:xfrm>
            <a:off x="478744" y="1384300"/>
            <a:ext cx="3762644" cy="2730888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72"/>
              </a:spcBef>
              <a:buNone/>
              <a:defRPr sz="1400" baseline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Textplatzhalter 8"/>
          <p:cNvSpPr>
            <a:spLocks noGrp="1"/>
          </p:cNvSpPr>
          <p:nvPr>
            <p:ph type="body" sz="quarter" idx="16"/>
          </p:nvPr>
        </p:nvSpPr>
        <p:spPr>
          <a:xfrm>
            <a:off x="4947968" y="1384300"/>
            <a:ext cx="3762644" cy="2730888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72"/>
              </a:spcBef>
              <a:buNone/>
              <a:defRPr sz="1400" baseline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16" name="Bild 15" descr="Waveline-Oran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14966"/>
            <a:ext cx="9144001" cy="11570"/>
          </a:xfrm>
          <a:prstGeom prst="rect">
            <a:avLst/>
          </a:prstGeom>
        </p:spPr>
      </p:pic>
      <p:pic>
        <p:nvPicPr>
          <p:cNvPr id="17" name="Bild 16" descr="Waveline-Oran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2689"/>
            <a:ext cx="9144001" cy="11570"/>
          </a:xfrm>
          <a:prstGeom prst="rect">
            <a:avLst/>
          </a:prstGeom>
        </p:spPr>
      </p:pic>
      <p:sp>
        <p:nvSpPr>
          <p:cNvPr id="22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3549" y="515939"/>
            <a:ext cx="8247063" cy="325437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lang="de-DE" sz="2000" b="1" spc="600" baseline="0" dirty="0">
                <a:solidFill>
                  <a:srgbClr val="EF7D00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77820" y="48541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600">
                <a:solidFill>
                  <a:srgbClr val="EC7D2F"/>
                </a:solidFill>
                <a:latin typeface="Arial Narrow"/>
                <a:cs typeface="Arial Narrow"/>
              </a:defRPr>
            </a:lvl1pPr>
          </a:lstStyle>
          <a:p>
            <a:fld id="{21AF4490-7836-2547-A624-193D2C709D4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Datumsplatzhalter 1"/>
          <p:cNvSpPr>
            <a:spLocks noGrp="1"/>
          </p:cNvSpPr>
          <p:nvPr>
            <p:ph type="dt" sz="half" idx="2"/>
          </p:nvPr>
        </p:nvSpPr>
        <p:spPr>
          <a:xfrm>
            <a:off x="3124200" y="4860877"/>
            <a:ext cx="2895600" cy="2826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AE6751D-8F01-FC41-8CD0-C7C757675CF8}" type="datetimeFigureOut">
              <a:rPr lang="de-DE" smtClean="0"/>
              <a:pPr/>
              <a:t>05.03.2021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53974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-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5"/>
          </p:nvPr>
        </p:nvSpPr>
        <p:spPr>
          <a:xfrm>
            <a:off x="474287" y="1384300"/>
            <a:ext cx="4694919" cy="1292419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72"/>
              </a:spcBef>
              <a:buNone/>
              <a:defRPr sz="1400" spc="0" baseline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7"/>
          </p:nvPr>
        </p:nvSpPr>
        <p:spPr>
          <a:xfrm>
            <a:off x="5751405" y="1384300"/>
            <a:ext cx="2959208" cy="1292419"/>
          </a:xfrm>
          <a:prstGeom prst="rect">
            <a:avLst/>
          </a:prstGeom>
        </p:spPr>
        <p:txBody>
          <a:bodyPr vert="horz"/>
          <a:lstStyle>
            <a:lvl1pPr>
              <a:defRPr sz="1400">
                <a:latin typeface="Arial Narrow"/>
                <a:cs typeface="Arial Narrow"/>
              </a:defRPr>
            </a:lvl1pPr>
          </a:lstStyle>
          <a:p>
            <a:r>
              <a:rPr lang="de-DE" dirty="0"/>
              <a:t>Bild auf Platzhalter ziehen oder durch Klicken auf Symbol hinzufügen</a:t>
            </a:r>
          </a:p>
        </p:txBody>
      </p:sp>
      <p:sp>
        <p:nvSpPr>
          <p:cNvPr id="14" name="Textplatzhalter 8"/>
          <p:cNvSpPr>
            <a:spLocks noGrp="1"/>
          </p:cNvSpPr>
          <p:nvPr>
            <p:ph type="body" sz="quarter" idx="18"/>
          </p:nvPr>
        </p:nvSpPr>
        <p:spPr>
          <a:xfrm>
            <a:off x="474288" y="2822769"/>
            <a:ext cx="4694918" cy="1292419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72"/>
              </a:spcBef>
              <a:buNone/>
              <a:defRPr sz="1400" spc="0" baseline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19"/>
          </p:nvPr>
        </p:nvSpPr>
        <p:spPr>
          <a:xfrm>
            <a:off x="5751404" y="2822769"/>
            <a:ext cx="2959208" cy="1292419"/>
          </a:xfrm>
          <a:prstGeom prst="rect">
            <a:avLst/>
          </a:prstGeom>
        </p:spPr>
        <p:txBody>
          <a:bodyPr vert="horz"/>
          <a:lstStyle>
            <a:lvl1pPr>
              <a:defRPr sz="1400">
                <a:latin typeface="Arial Narrow"/>
                <a:cs typeface="Arial Narrow"/>
              </a:defRPr>
            </a:lvl1pPr>
          </a:lstStyle>
          <a:p>
            <a:r>
              <a:rPr lang="de-DE" dirty="0"/>
              <a:t>Bild auf Platzhalter ziehen oder durch Klicken auf Symbol hinzufügen</a:t>
            </a:r>
          </a:p>
        </p:txBody>
      </p:sp>
      <p:pic>
        <p:nvPicPr>
          <p:cNvPr id="18" name="Bild 17" descr="Waveline-Oran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14966"/>
            <a:ext cx="9144001" cy="11570"/>
          </a:xfrm>
          <a:prstGeom prst="rect">
            <a:avLst/>
          </a:prstGeom>
        </p:spPr>
      </p:pic>
      <p:pic>
        <p:nvPicPr>
          <p:cNvPr id="19" name="Bild 18" descr="Waveline-Oran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2689"/>
            <a:ext cx="9144001" cy="11570"/>
          </a:xfrm>
          <a:prstGeom prst="rect">
            <a:avLst/>
          </a:prstGeom>
        </p:spPr>
      </p:pic>
      <p:sp>
        <p:nvSpPr>
          <p:cNvPr id="24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3549" y="515939"/>
            <a:ext cx="8247063" cy="325437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lang="de-DE" sz="2000" b="1" spc="600" baseline="0" dirty="0">
                <a:solidFill>
                  <a:srgbClr val="EF7D00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77820" y="48541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600">
                <a:solidFill>
                  <a:srgbClr val="EC7D2F"/>
                </a:solidFill>
                <a:latin typeface="Arial Narrow"/>
                <a:cs typeface="Arial Narrow"/>
              </a:defRPr>
            </a:lvl1pPr>
          </a:lstStyle>
          <a:p>
            <a:fld id="{21AF4490-7836-2547-A624-193D2C709D4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Datumsplatzhalter 1"/>
          <p:cNvSpPr>
            <a:spLocks noGrp="1"/>
          </p:cNvSpPr>
          <p:nvPr>
            <p:ph type="dt" sz="half" idx="2"/>
          </p:nvPr>
        </p:nvSpPr>
        <p:spPr>
          <a:xfrm>
            <a:off x="3124200" y="4860877"/>
            <a:ext cx="2895600" cy="2826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AE6751D-8F01-FC41-8CD0-C7C757675CF8}" type="datetimeFigureOut">
              <a:rPr lang="de-DE" smtClean="0"/>
              <a:pPr/>
              <a:t>05.03.2021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73650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-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Waveline-Oran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14966"/>
            <a:ext cx="9144001" cy="11570"/>
          </a:xfrm>
          <a:prstGeom prst="rect">
            <a:avLst/>
          </a:prstGeom>
        </p:spPr>
      </p:pic>
      <p:pic>
        <p:nvPicPr>
          <p:cNvPr id="19" name="Bild 18" descr="Waveline-Oran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2689"/>
            <a:ext cx="9144001" cy="11570"/>
          </a:xfrm>
          <a:prstGeom prst="rect">
            <a:avLst/>
          </a:prstGeom>
        </p:spPr>
      </p:pic>
      <p:sp>
        <p:nvSpPr>
          <p:cNvPr id="24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3549" y="515939"/>
            <a:ext cx="8247063" cy="325437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lang="de-DE" sz="2000" b="1" spc="600" baseline="0" dirty="0">
                <a:solidFill>
                  <a:srgbClr val="EF7D00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de-DE"/>
              <a:t>DER VORSTAND</a:t>
            </a:r>
          </a:p>
        </p:txBody>
      </p:sp>
      <p:sp>
        <p:nvSpPr>
          <p:cNvPr id="2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77820" y="48541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600">
                <a:solidFill>
                  <a:srgbClr val="EC7D2F"/>
                </a:solidFill>
                <a:latin typeface="Arial Narrow"/>
                <a:cs typeface="Arial Narrow"/>
              </a:defRPr>
            </a:lvl1pPr>
          </a:lstStyle>
          <a:p>
            <a:fld id="{21AF4490-7836-2547-A624-193D2C709D4D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1" name="Grafik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1420" y="1480146"/>
            <a:ext cx="1407534" cy="1949493"/>
          </a:xfrm>
          <a:prstGeom prst="rect">
            <a:avLst/>
          </a:prstGeom>
        </p:spPr>
      </p:pic>
      <p:pic>
        <p:nvPicPr>
          <p:cNvPr id="12" name="Grafik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261" y="1480147"/>
            <a:ext cx="1407534" cy="1949493"/>
          </a:xfrm>
          <a:prstGeom prst="rect">
            <a:avLst/>
          </a:prstGeom>
        </p:spPr>
      </p:pic>
      <p:pic>
        <p:nvPicPr>
          <p:cNvPr id="13" name="Grafik 7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1102" y="1480145"/>
            <a:ext cx="1407534" cy="1949494"/>
          </a:xfrm>
          <a:prstGeom prst="rect">
            <a:avLst/>
          </a:prstGeom>
        </p:spPr>
      </p:pic>
      <p:sp>
        <p:nvSpPr>
          <p:cNvPr id="2" name="Textfeld 1"/>
          <p:cNvSpPr txBox="1"/>
          <p:nvPr userDrawn="1"/>
        </p:nvSpPr>
        <p:spPr>
          <a:xfrm>
            <a:off x="2282515" y="3595688"/>
            <a:ext cx="1407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7" name="Textplatzhalter 2"/>
          <p:cNvSpPr txBox="1"/>
          <p:nvPr userDrawn="1"/>
        </p:nvSpPr>
        <p:spPr>
          <a:xfrm>
            <a:off x="2511421" y="3344415"/>
            <a:ext cx="1407534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000">
                <a:latin typeface="Arial Narrow"/>
                <a:ea typeface="Arial Narrow"/>
                <a:cs typeface="Arial Narrow"/>
                <a:sym typeface="Arial Narrow"/>
              </a:defRPr>
            </a:pPr>
            <a:endParaRPr dirty="0"/>
          </a:p>
          <a:p>
            <a:pPr algn="ctr">
              <a:defRPr sz="1000" b="1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dirty="0"/>
              <a:t>Andreas Storm</a:t>
            </a:r>
          </a:p>
          <a:p>
            <a:pPr algn="ctr">
              <a:defRPr sz="10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dirty="0" err="1"/>
              <a:t>Vorsitzender</a:t>
            </a:r>
            <a:r>
              <a:rPr dirty="0"/>
              <a:t> </a:t>
            </a:r>
            <a:br>
              <a:rPr dirty="0"/>
            </a:br>
            <a:r>
              <a:rPr dirty="0"/>
              <a:t>des </a:t>
            </a:r>
            <a:r>
              <a:rPr dirty="0" err="1"/>
              <a:t>Vorstandes</a:t>
            </a:r>
            <a:endParaRPr dirty="0"/>
          </a:p>
        </p:txBody>
      </p:sp>
      <p:sp>
        <p:nvSpPr>
          <p:cNvPr id="20" name="Textplatzhalter 2"/>
          <p:cNvSpPr txBox="1"/>
          <p:nvPr userDrawn="1"/>
        </p:nvSpPr>
        <p:spPr>
          <a:xfrm>
            <a:off x="4191261" y="3363534"/>
            <a:ext cx="1407534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000">
                <a:latin typeface="Arial Narrow"/>
                <a:ea typeface="Arial Narrow"/>
                <a:cs typeface="Arial Narrow"/>
                <a:sym typeface="Arial Narrow"/>
              </a:defRPr>
            </a:pPr>
            <a:endParaRPr/>
          </a:p>
          <a:p>
            <a:pPr algn="ctr">
              <a:defRPr sz="1000" b="1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Dr. Hajo Hessabi</a:t>
            </a:r>
          </a:p>
          <a:p>
            <a:pPr algn="ctr">
              <a:defRPr sz="10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Stv. Vorsitzender </a:t>
            </a:r>
            <a:br>
              <a:rPr lang="de-DE"/>
            </a:br>
            <a:r>
              <a:t>des Vorstandes</a:t>
            </a:r>
            <a:endParaRPr lang="de-DE"/>
          </a:p>
        </p:txBody>
      </p:sp>
      <p:sp>
        <p:nvSpPr>
          <p:cNvPr id="21" name="Textplatzhalter 2"/>
          <p:cNvSpPr txBox="1"/>
          <p:nvPr userDrawn="1"/>
        </p:nvSpPr>
        <p:spPr>
          <a:xfrm>
            <a:off x="5875643" y="3346003"/>
            <a:ext cx="1402993" cy="4834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000">
                <a:latin typeface="Arial Narrow"/>
                <a:ea typeface="Arial Narrow"/>
                <a:cs typeface="Arial Narrow"/>
                <a:sym typeface="Arial Narrow"/>
              </a:defRPr>
            </a:pPr>
            <a:endParaRPr/>
          </a:p>
          <a:p>
            <a:pPr algn="ctr">
              <a:defRPr sz="1000" b="1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Thomas Bodmer </a:t>
            </a:r>
            <a:endParaRPr sz="1400"/>
          </a:p>
          <a:p>
            <a:pPr algn="ctr">
              <a:defRPr sz="10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Mitglied </a:t>
            </a:r>
            <a:br>
              <a:rPr/>
            </a:br>
            <a:r>
              <a:t>des Vorstandes</a:t>
            </a:r>
          </a:p>
        </p:txBody>
      </p:sp>
      <p:grpSp>
        <p:nvGrpSpPr>
          <p:cNvPr id="23" name="Gruppieren"/>
          <p:cNvGrpSpPr/>
          <p:nvPr userDrawn="1"/>
        </p:nvGrpSpPr>
        <p:grpSpPr>
          <a:xfrm>
            <a:off x="698806" y="1702387"/>
            <a:ext cx="1562653" cy="1562653"/>
            <a:chOff x="-6797395" y="513768"/>
            <a:chExt cx="1562652" cy="1562652"/>
          </a:xfrm>
        </p:grpSpPr>
        <p:pic>
          <p:nvPicPr>
            <p:cNvPr id="25" name="Bild" descr="Bild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6797395" y="513768"/>
              <a:ext cx="1562652" cy="15626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6" name="Die prägnante  Botschaft  zu dem Inhalt"/>
            <p:cNvSpPr txBox="1"/>
            <p:nvPr/>
          </p:nvSpPr>
          <p:spPr>
            <a:xfrm>
              <a:off x="-6641154" y="811077"/>
              <a:ext cx="1263624" cy="10156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>
                <a:defRPr sz="1600" b="1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rPr sz="1200" b="0"/>
                <a:t>Die</a:t>
              </a:r>
              <a:r>
                <a:rPr lang="de-DE" sz="1200" b="0" baseline="0"/>
                <a:t> DAK-Gesundheit</a:t>
              </a:r>
              <a:br>
                <a:rPr lang="de-DE" sz="1200" b="0" baseline="0"/>
              </a:br>
              <a:r>
                <a:rPr lang="de-DE" sz="1200" b="0" baseline="0"/>
                <a:t>wird von einem</a:t>
              </a:r>
              <a:br>
                <a:rPr lang="de-DE" sz="1200" b="0" baseline="0"/>
              </a:br>
              <a:r>
                <a:rPr lang="de-DE" sz="1200" b="0" baseline="0"/>
                <a:t>hauptamtlichen</a:t>
              </a:r>
              <a:br>
                <a:rPr lang="de-DE" sz="1200" b="0" baseline="0"/>
              </a:br>
              <a:r>
                <a:rPr lang="de-DE" sz="1200" b="0" baseline="0"/>
                <a:t>dreiköpfigen </a:t>
              </a:r>
              <a:br>
                <a:rPr lang="de-DE" sz="1200" b="0" baseline="0"/>
              </a:br>
              <a:r>
                <a:rPr lang="de-DE" sz="1200" b="0" baseline="0"/>
                <a:t>Vorstand geführt.</a:t>
              </a:r>
              <a:endParaRPr sz="1200" b="0"/>
            </a:p>
          </p:txBody>
        </p:sp>
      </p:grpSp>
      <p:sp>
        <p:nvSpPr>
          <p:cNvPr id="22" name="Datumsplatzhalter 1"/>
          <p:cNvSpPr>
            <a:spLocks noGrp="1"/>
          </p:cNvSpPr>
          <p:nvPr>
            <p:ph type="dt" sz="half" idx="2"/>
          </p:nvPr>
        </p:nvSpPr>
        <p:spPr>
          <a:xfrm>
            <a:off x="3124200" y="4860877"/>
            <a:ext cx="2895600" cy="2826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AE6751D-8F01-FC41-8CD0-C7C757675CF8}" type="datetimeFigureOut">
              <a:rPr lang="de-DE" smtClean="0"/>
              <a:pPr/>
              <a:t>05.03.2021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78338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nhalt -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Waveline-Oran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14966"/>
            <a:ext cx="9144001" cy="11570"/>
          </a:xfrm>
          <a:prstGeom prst="rect">
            <a:avLst/>
          </a:prstGeom>
        </p:spPr>
      </p:pic>
      <p:pic>
        <p:nvPicPr>
          <p:cNvPr id="19" name="Bild 18" descr="Waveline-Oran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2689"/>
            <a:ext cx="9144001" cy="11570"/>
          </a:xfrm>
          <a:prstGeom prst="rect">
            <a:avLst/>
          </a:prstGeom>
        </p:spPr>
      </p:pic>
      <p:sp>
        <p:nvSpPr>
          <p:cNvPr id="24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3549" y="515939"/>
            <a:ext cx="8247063" cy="325437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lang="de-DE" sz="2000" b="1" spc="600" baseline="0" dirty="0">
                <a:solidFill>
                  <a:srgbClr val="EF7D00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de-DE"/>
              <a:t>DER VERWALTUNGSRAT</a:t>
            </a:r>
          </a:p>
        </p:txBody>
      </p:sp>
      <p:sp>
        <p:nvSpPr>
          <p:cNvPr id="2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77820" y="48541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600">
                <a:solidFill>
                  <a:srgbClr val="EC7D2F"/>
                </a:solidFill>
                <a:latin typeface="Arial Narrow"/>
                <a:cs typeface="Arial Narrow"/>
              </a:defRPr>
            </a:lvl1pPr>
          </a:lstStyle>
          <a:p>
            <a:fld id="{21AF4490-7836-2547-A624-193D2C709D4D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" name="Textfeld 1"/>
          <p:cNvSpPr txBox="1"/>
          <p:nvPr userDrawn="1"/>
        </p:nvSpPr>
        <p:spPr>
          <a:xfrm>
            <a:off x="2282515" y="3595688"/>
            <a:ext cx="1407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/>
          </a:p>
        </p:txBody>
      </p:sp>
      <p:sp>
        <p:nvSpPr>
          <p:cNvPr id="17" name="Textplatzhalter 2"/>
          <p:cNvSpPr txBox="1"/>
          <p:nvPr userDrawn="1"/>
        </p:nvSpPr>
        <p:spPr>
          <a:xfrm>
            <a:off x="2816628" y="3503175"/>
            <a:ext cx="1407534" cy="553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0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de-DE" b="1"/>
              <a:t>Dieter Schröder</a:t>
            </a:r>
            <a:br>
              <a:rPr lang="de-DE"/>
            </a:br>
            <a:r>
              <a:rPr lang="de-DE"/>
              <a:t>Vorsitzender </a:t>
            </a:r>
            <a:br>
              <a:rPr lang="de-DE"/>
            </a:br>
            <a:r>
              <a:rPr lang="de-DE"/>
              <a:t>des Verwaltungsrates</a:t>
            </a:r>
          </a:p>
        </p:txBody>
      </p:sp>
      <p:sp>
        <p:nvSpPr>
          <p:cNvPr id="20" name="Textplatzhalter 2"/>
          <p:cNvSpPr txBox="1"/>
          <p:nvPr userDrawn="1"/>
        </p:nvSpPr>
        <p:spPr>
          <a:xfrm>
            <a:off x="4496468" y="3347658"/>
            <a:ext cx="1407534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000">
                <a:latin typeface="Arial Narrow"/>
                <a:ea typeface="Arial Narrow"/>
                <a:cs typeface="Arial Narrow"/>
                <a:sym typeface="Arial Narrow"/>
              </a:defRPr>
            </a:pPr>
            <a:endParaRPr/>
          </a:p>
          <a:p>
            <a:pPr algn="ctr">
              <a:defRPr sz="10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de-DE" b="1"/>
              <a:t>Horst Zöller</a:t>
            </a:r>
            <a:br>
              <a:rPr lang="de-DE"/>
            </a:br>
            <a:r>
              <a:rPr lang="de-DE" err="1"/>
              <a:t>Stv</a:t>
            </a:r>
            <a:r>
              <a:rPr lang="de-DE"/>
              <a:t>. Vorsitzender </a:t>
            </a:r>
            <a:br>
              <a:rPr lang="de-DE"/>
            </a:br>
            <a:r>
              <a:rPr lang="de-DE"/>
              <a:t>des Verwaltungsrates</a:t>
            </a:r>
          </a:p>
        </p:txBody>
      </p:sp>
      <p:grpSp>
        <p:nvGrpSpPr>
          <p:cNvPr id="23" name="Gruppieren"/>
          <p:cNvGrpSpPr/>
          <p:nvPr userDrawn="1"/>
        </p:nvGrpSpPr>
        <p:grpSpPr>
          <a:xfrm>
            <a:off x="1004011" y="1817953"/>
            <a:ext cx="1562653" cy="1562653"/>
            <a:chOff x="-6797395" y="629333"/>
            <a:chExt cx="1562652" cy="1562652"/>
          </a:xfrm>
        </p:grpSpPr>
        <p:pic>
          <p:nvPicPr>
            <p:cNvPr id="25" name="Bild" descr="Bild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6797395" y="629333"/>
              <a:ext cx="1562652" cy="15626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6" name="Die prägnante  Botschaft  zu dem Inhalt"/>
            <p:cNvSpPr txBox="1"/>
            <p:nvPr/>
          </p:nvSpPr>
          <p:spPr>
            <a:xfrm>
              <a:off x="-6728029" y="998084"/>
              <a:ext cx="1453279" cy="8309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>
                <a:defRPr sz="1600" b="1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rPr lang="de-DE" sz="1200" b="0"/>
                <a:t>Als Körperschaft </a:t>
              </a:r>
              <a:br>
                <a:rPr lang="de-DE" sz="1200" b="0"/>
              </a:br>
              <a:r>
                <a:rPr lang="de-DE" sz="1200" b="0"/>
                <a:t>des öffentlichen</a:t>
              </a:r>
              <a:r>
                <a:rPr lang="de-DE" sz="1200" b="0" baseline="0"/>
                <a:t> Rechts </a:t>
              </a:r>
              <a:br>
                <a:rPr lang="de-DE" sz="1200" b="0" baseline="0"/>
              </a:br>
              <a:r>
                <a:rPr lang="de-DE" sz="1200" b="0" baseline="0"/>
                <a:t>hat die DAK-Gesundheit </a:t>
              </a:r>
              <a:br>
                <a:rPr lang="de-DE" sz="1200" b="0" baseline="0"/>
              </a:br>
              <a:r>
                <a:rPr lang="de-DE" sz="1200" b="0" baseline="0"/>
                <a:t>eine Selbstverwaltung.</a:t>
              </a:r>
              <a:endParaRPr sz="1200" b="0"/>
            </a:p>
          </p:txBody>
        </p:sp>
      </p:grpSp>
      <p:pic>
        <p:nvPicPr>
          <p:cNvPr id="22" name="Bild" descr="Bild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9209" y="1817953"/>
            <a:ext cx="1596931" cy="1596931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Die prägnante  Botschaft  zu dem Inhalt"/>
          <p:cNvSpPr txBox="1"/>
          <p:nvPr userDrawn="1"/>
        </p:nvSpPr>
        <p:spPr>
          <a:xfrm>
            <a:off x="6342470" y="2029743"/>
            <a:ext cx="1340945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tIns="45719" rIns="45719" bIns="45719" numCol="1" anchor="t">
            <a:spAutoFit/>
          </a:bodyPr>
          <a:lstStyle/>
          <a:p>
            <a:pPr algn="ctr">
              <a:defRPr sz="16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de-DE" sz="1200" b="0"/>
              <a:t>Das Organ dieser</a:t>
            </a:r>
            <a:br>
              <a:rPr lang="de-DE" sz="1200" b="0"/>
            </a:br>
            <a:r>
              <a:rPr lang="de-DE" sz="1200" b="0"/>
              <a:t>Selbstverwaltung</a:t>
            </a:r>
            <a:br>
              <a:rPr lang="de-DE" sz="1200" b="0"/>
            </a:br>
            <a:r>
              <a:rPr lang="de-DE" sz="1200" b="0"/>
              <a:t>ist</a:t>
            </a:r>
            <a:r>
              <a:rPr lang="de-DE" sz="1200" b="0" baseline="0"/>
              <a:t> der Verwaltungsrat,</a:t>
            </a:r>
            <a:br>
              <a:rPr lang="de-DE" sz="1200" b="0" baseline="0"/>
            </a:br>
            <a:r>
              <a:rPr lang="de-DE" sz="1200" b="0" baseline="0"/>
              <a:t>der sich aus 30</a:t>
            </a:r>
            <a:br>
              <a:rPr lang="de-DE" sz="1200" b="0" baseline="0"/>
            </a:br>
            <a:r>
              <a:rPr lang="de-DE" sz="1200" b="0" baseline="0" err="1"/>
              <a:t>ehrenamtl</a:t>
            </a:r>
            <a:r>
              <a:rPr lang="de-DE" sz="1200" b="0" baseline="0"/>
              <a:t>. Mitgliedern </a:t>
            </a:r>
            <a:br>
              <a:rPr lang="de-DE" sz="1200" b="0" baseline="0"/>
            </a:br>
            <a:r>
              <a:rPr lang="de-DE" sz="1200" b="0" baseline="0"/>
              <a:t>zusammensetzt.</a:t>
            </a:r>
            <a:endParaRPr sz="1200" b="0"/>
          </a:p>
        </p:txBody>
      </p:sp>
      <p:pic>
        <p:nvPicPr>
          <p:cNvPr id="31" name="Grafik 3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6627" y="1480145"/>
            <a:ext cx="1407534" cy="1950999"/>
          </a:xfrm>
          <a:prstGeom prst="rect">
            <a:avLst/>
          </a:prstGeom>
        </p:spPr>
      </p:pic>
      <p:pic>
        <p:nvPicPr>
          <p:cNvPr id="34" name="Grafik 6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6468" y="1480147"/>
            <a:ext cx="1407534" cy="1949494"/>
          </a:xfrm>
          <a:prstGeom prst="rect">
            <a:avLst/>
          </a:prstGeom>
        </p:spPr>
      </p:pic>
      <p:sp>
        <p:nvSpPr>
          <p:cNvPr id="21" name="Datumsplatzhalter 1"/>
          <p:cNvSpPr>
            <a:spLocks noGrp="1"/>
          </p:cNvSpPr>
          <p:nvPr>
            <p:ph type="dt" sz="half" idx="2"/>
          </p:nvPr>
        </p:nvSpPr>
        <p:spPr>
          <a:xfrm>
            <a:off x="3124200" y="4860877"/>
            <a:ext cx="2895600" cy="2826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AE6751D-8F01-FC41-8CD0-C7C757675CF8}" type="datetimeFigureOut">
              <a:rPr lang="de-DE" smtClean="0"/>
              <a:pPr/>
              <a:t>05.03.2021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3261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folie - 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1"/>
            <a:ext cx="9144000" cy="368617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1" y="1947078"/>
            <a:ext cx="8254999" cy="655619"/>
          </a:xfrm>
          <a:prstGeom prst="rect">
            <a:avLst/>
          </a:prstGeom>
        </p:spPr>
        <p:txBody>
          <a:bodyPr lIns="108000"/>
          <a:lstStyle>
            <a:lvl1pPr marL="0" indent="0" algn="ctr">
              <a:spcBef>
                <a:spcPts val="768"/>
              </a:spcBef>
              <a:buNone/>
              <a:defRPr sz="3200" b="1" spc="6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de-DE" dirty="0"/>
              <a:t>NEUES KAPITEL / ZWISCHENFOLIE</a:t>
            </a:r>
          </a:p>
        </p:txBody>
      </p:sp>
      <p:pic>
        <p:nvPicPr>
          <p:cNvPr id="6" name="Bild 5" descr="Waveline-weis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570"/>
          </a:xfrm>
          <a:prstGeom prst="rect">
            <a:avLst/>
          </a:prstGeom>
        </p:spPr>
      </p:pic>
      <p:cxnSp>
        <p:nvCxnSpPr>
          <p:cNvPr id="17" name="Gerade Verbindung 16"/>
          <p:cNvCxnSpPr/>
          <p:nvPr userDrawn="1"/>
        </p:nvCxnSpPr>
        <p:spPr>
          <a:xfrm>
            <a:off x="1428750" y="2874126"/>
            <a:ext cx="6088063" cy="0"/>
          </a:xfrm>
          <a:prstGeom prst="line">
            <a:avLst/>
          </a:prstGeom>
          <a:ln w="1905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860877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spc="600">
                <a:solidFill>
                  <a:srgbClr val="EC7D2F"/>
                </a:solidFill>
                <a:latin typeface="Arial Narrow"/>
                <a:cs typeface="Arial Narrow"/>
              </a:defRPr>
            </a:lvl1pPr>
          </a:lstStyle>
          <a:p>
            <a:r>
              <a:rPr lang="de-DE" dirty="0"/>
              <a:t>05.11.19</a:t>
            </a:r>
          </a:p>
        </p:txBody>
      </p:sp>
      <p:sp>
        <p:nvSpPr>
          <p:cNvPr id="2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77820" y="48541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600">
                <a:solidFill>
                  <a:srgbClr val="EC7D2F"/>
                </a:solidFill>
                <a:latin typeface="Arial Narrow"/>
                <a:cs typeface="Arial Narrow"/>
              </a:defRPr>
            </a:lvl1pPr>
          </a:lstStyle>
          <a:p>
            <a:fld id="{21AF4490-7836-2547-A624-193D2C709D4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58128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nhalt -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Waveline-Oran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14966"/>
            <a:ext cx="9144001" cy="11570"/>
          </a:xfrm>
          <a:prstGeom prst="rect">
            <a:avLst/>
          </a:prstGeom>
        </p:spPr>
      </p:pic>
      <p:pic>
        <p:nvPicPr>
          <p:cNvPr id="19" name="Bild 18" descr="Waveline-Oran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2689"/>
            <a:ext cx="9144001" cy="11570"/>
          </a:xfrm>
          <a:prstGeom prst="rect">
            <a:avLst/>
          </a:prstGeom>
        </p:spPr>
      </p:pic>
      <p:sp>
        <p:nvSpPr>
          <p:cNvPr id="24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3549" y="515939"/>
            <a:ext cx="8247063" cy="325437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lang="de-DE" sz="2000" b="1" spc="600" baseline="0" dirty="0">
                <a:solidFill>
                  <a:srgbClr val="EF7D00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de-DE"/>
              <a:t>MEILENSTEINE</a:t>
            </a:r>
          </a:p>
        </p:txBody>
      </p:sp>
      <p:sp>
        <p:nvSpPr>
          <p:cNvPr id="2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77820" y="48541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600">
                <a:solidFill>
                  <a:srgbClr val="EC7D2F"/>
                </a:solidFill>
                <a:latin typeface="Arial Narrow"/>
                <a:cs typeface="Arial Narrow"/>
              </a:defRPr>
            </a:lvl1pPr>
          </a:lstStyle>
          <a:p>
            <a:fld id="{21AF4490-7836-2547-A624-193D2C709D4D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" name="Textfeld 1"/>
          <p:cNvSpPr txBox="1"/>
          <p:nvPr userDrawn="1"/>
        </p:nvSpPr>
        <p:spPr>
          <a:xfrm>
            <a:off x="2282515" y="3595688"/>
            <a:ext cx="1407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/>
          </a:p>
        </p:txBody>
      </p:sp>
      <p:grpSp>
        <p:nvGrpSpPr>
          <p:cNvPr id="21" name="Gruppieren"/>
          <p:cNvGrpSpPr/>
          <p:nvPr userDrawn="1"/>
        </p:nvGrpSpPr>
        <p:grpSpPr>
          <a:xfrm>
            <a:off x="1813305" y="1389102"/>
            <a:ext cx="1319507" cy="1388193"/>
            <a:chOff x="-1" y="0"/>
            <a:chExt cx="1319506" cy="1388192"/>
          </a:xfrm>
        </p:grpSpPr>
        <p:sp>
          <p:nvSpPr>
            <p:cNvPr id="30" name="Rechteck"/>
            <p:cNvSpPr/>
            <p:nvPr/>
          </p:nvSpPr>
          <p:spPr>
            <a:xfrm>
              <a:off x="14215" y="0"/>
              <a:ext cx="1305290" cy="138496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grpSp>
          <p:nvGrpSpPr>
            <p:cNvPr id="32" name="Gruppieren"/>
            <p:cNvGrpSpPr/>
            <p:nvPr/>
          </p:nvGrpSpPr>
          <p:grpSpPr>
            <a:xfrm>
              <a:off x="-1" y="7151"/>
              <a:ext cx="1312818" cy="1381041"/>
              <a:chOff x="0" y="0"/>
              <a:chExt cx="1312816" cy="1381040"/>
            </a:xfrm>
          </p:grpSpPr>
          <p:sp>
            <p:nvSpPr>
              <p:cNvPr id="36" name="Rechteck"/>
              <p:cNvSpPr/>
              <p:nvPr/>
            </p:nvSpPr>
            <p:spPr>
              <a:xfrm>
                <a:off x="2358" y="502167"/>
                <a:ext cx="1304376" cy="878874"/>
              </a:xfrm>
              <a:prstGeom prst="rect">
                <a:avLst/>
              </a:prstGeom>
              <a:solidFill>
                <a:srgbClr val="8DA3B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37" name="AutoShape 4"/>
              <p:cNvSpPr/>
              <p:nvPr/>
            </p:nvSpPr>
            <p:spPr>
              <a:xfrm rot="5400000">
                <a:off x="331319" y="-331320"/>
                <a:ext cx="650178" cy="13128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8611" y="0"/>
                    </a:lnTo>
                    <a:lnTo>
                      <a:pt x="21600" y="10800"/>
                    </a:lnTo>
                    <a:lnTo>
                      <a:pt x="18611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3E53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0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sp>
          <p:nvSpPr>
            <p:cNvPr id="33" name="1774"/>
            <p:cNvSpPr txBox="1"/>
            <p:nvPr/>
          </p:nvSpPr>
          <p:spPr>
            <a:xfrm>
              <a:off x="230981" y="157293"/>
              <a:ext cx="847130" cy="521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defRPr sz="1900" b="1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r>
                <a:t>1774</a:t>
              </a:r>
            </a:p>
          </p:txBody>
        </p:sp>
        <p:sp>
          <p:nvSpPr>
            <p:cNvPr id="35" name="Rectangle 20"/>
            <p:cNvSpPr txBox="1"/>
            <p:nvPr/>
          </p:nvSpPr>
          <p:spPr>
            <a:xfrm>
              <a:off x="20495" y="529029"/>
              <a:ext cx="1268102" cy="62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6799" tIns="46799" rIns="46799" bIns="46799" numCol="1" anchor="b">
              <a:spAutoFit/>
            </a:bodyPr>
            <a:lstStyle/>
            <a:p>
              <a:pPr algn="ctr">
                <a:defRPr sz="1200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t>Gründung </a:t>
              </a:r>
            </a:p>
            <a:p>
              <a:pPr algn="ctr">
                <a:defRPr sz="1200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t>der Kasse</a:t>
              </a:r>
            </a:p>
          </p:txBody>
        </p:sp>
      </p:grpSp>
      <p:grpSp>
        <p:nvGrpSpPr>
          <p:cNvPr id="38" name="Gruppieren"/>
          <p:cNvGrpSpPr/>
          <p:nvPr userDrawn="1"/>
        </p:nvGrpSpPr>
        <p:grpSpPr>
          <a:xfrm>
            <a:off x="3201551" y="1396253"/>
            <a:ext cx="1312818" cy="1381041"/>
            <a:chOff x="0" y="0"/>
            <a:chExt cx="1312816" cy="1381040"/>
          </a:xfrm>
        </p:grpSpPr>
        <p:grpSp>
          <p:nvGrpSpPr>
            <p:cNvPr id="39" name="Gruppieren"/>
            <p:cNvGrpSpPr/>
            <p:nvPr/>
          </p:nvGrpSpPr>
          <p:grpSpPr>
            <a:xfrm>
              <a:off x="-1" y="-1"/>
              <a:ext cx="1312818" cy="1381042"/>
              <a:chOff x="0" y="0"/>
              <a:chExt cx="1312816" cy="1381040"/>
            </a:xfrm>
          </p:grpSpPr>
          <p:sp>
            <p:nvSpPr>
              <p:cNvPr id="42" name="Rechteck"/>
              <p:cNvSpPr/>
              <p:nvPr/>
            </p:nvSpPr>
            <p:spPr>
              <a:xfrm>
                <a:off x="2358" y="502167"/>
                <a:ext cx="1304376" cy="878874"/>
              </a:xfrm>
              <a:prstGeom prst="rect">
                <a:avLst/>
              </a:prstGeom>
              <a:solidFill>
                <a:srgbClr val="8DA3B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43" name="AutoShape 4"/>
              <p:cNvSpPr/>
              <p:nvPr/>
            </p:nvSpPr>
            <p:spPr>
              <a:xfrm rot="5400000">
                <a:off x="331319" y="-331320"/>
                <a:ext cx="650178" cy="13128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8611" y="0"/>
                    </a:lnTo>
                    <a:lnTo>
                      <a:pt x="21600" y="10800"/>
                    </a:lnTo>
                    <a:lnTo>
                      <a:pt x="18611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3E53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0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sp>
          <p:nvSpPr>
            <p:cNvPr id="40" name="1930"/>
            <p:cNvSpPr txBox="1"/>
            <p:nvPr/>
          </p:nvSpPr>
          <p:spPr>
            <a:xfrm>
              <a:off x="220819" y="150142"/>
              <a:ext cx="847130" cy="521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defRPr sz="1900" b="1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r>
                <a:t>1930</a:t>
              </a:r>
            </a:p>
          </p:txBody>
        </p:sp>
        <p:sp>
          <p:nvSpPr>
            <p:cNvPr id="41" name="Rectangle 20"/>
            <p:cNvSpPr txBox="1"/>
            <p:nvPr/>
          </p:nvSpPr>
          <p:spPr>
            <a:xfrm>
              <a:off x="2494" y="688575"/>
              <a:ext cx="1283780" cy="449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6799" tIns="46799" rIns="46799" bIns="46799" numCol="1" anchor="b">
              <a:spAutoFit/>
            </a:bodyPr>
            <a:lstStyle/>
            <a:p>
              <a:pPr algn="ctr">
                <a:defRPr sz="1200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t>Umbenennung </a:t>
              </a:r>
              <a:br/>
              <a:r>
                <a:t>zur DAK</a:t>
              </a:r>
            </a:p>
          </p:txBody>
        </p:sp>
      </p:grpSp>
      <p:grpSp>
        <p:nvGrpSpPr>
          <p:cNvPr id="44" name="Gruppieren"/>
          <p:cNvGrpSpPr/>
          <p:nvPr userDrawn="1"/>
        </p:nvGrpSpPr>
        <p:grpSpPr>
          <a:xfrm>
            <a:off x="4589797" y="1396253"/>
            <a:ext cx="1312817" cy="1381041"/>
            <a:chOff x="0" y="0"/>
            <a:chExt cx="1312816" cy="1381040"/>
          </a:xfrm>
        </p:grpSpPr>
        <p:grpSp>
          <p:nvGrpSpPr>
            <p:cNvPr id="45" name="Gruppieren"/>
            <p:cNvGrpSpPr/>
            <p:nvPr/>
          </p:nvGrpSpPr>
          <p:grpSpPr>
            <a:xfrm>
              <a:off x="-1" y="-1"/>
              <a:ext cx="1312818" cy="1381042"/>
              <a:chOff x="0" y="0"/>
              <a:chExt cx="1312816" cy="1381040"/>
            </a:xfrm>
          </p:grpSpPr>
          <p:sp>
            <p:nvSpPr>
              <p:cNvPr id="48" name="Rechteck"/>
              <p:cNvSpPr/>
              <p:nvPr/>
            </p:nvSpPr>
            <p:spPr>
              <a:xfrm>
                <a:off x="2357" y="502167"/>
                <a:ext cx="1304376" cy="878874"/>
              </a:xfrm>
              <a:prstGeom prst="rect">
                <a:avLst/>
              </a:prstGeom>
              <a:solidFill>
                <a:srgbClr val="8DA3B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49" name="AutoShape 4"/>
              <p:cNvSpPr/>
              <p:nvPr/>
            </p:nvSpPr>
            <p:spPr>
              <a:xfrm rot="5400000">
                <a:off x="331319" y="-331320"/>
                <a:ext cx="650178" cy="13128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8611" y="0"/>
                    </a:lnTo>
                    <a:lnTo>
                      <a:pt x="21600" y="10800"/>
                    </a:lnTo>
                    <a:lnTo>
                      <a:pt x="18611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3E53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0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sp>
          <p:nvSpPr>
            <p:cNvPr id="46" name="1995"/>
            <p:cNvSpPr txBox="1"/>
            <p:nvPr/>
          </p:nvSpPr>
          <p:spPr>
            <a:xfrm>
              <a:off x="221227" y="150142"/>
              <a:ext cx="847130" cy="521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defRPr sz="1900" b="1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r>
                <a:t>1995</a:t>
              </a:r>
            </a:p>
          </p:txBody>
        </p:sp>
        <p:sp>
          <p:nvSpPr>
            <p:cNvPr id="47" name="Rectangle 20"/>
            <p:cNvSpPr txBox="1"/>
            <p:nvPr/>
          </p:nvSpPr>
          <p:spPr>
            <a:xfrm>
              <a:off x="4284" y="688575"/>
              <a:ext cx="1281016" cy="449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6799" tIns="46799" rIns="46799" bIns="46799" numCol="1" anchor="b">
              <a:spAutoFit/>
            </a:bodyPr>
            <a:lstStyle/>
            <a:p>
              <a:pPr algn="ctr">
                <a:defRPr sz="1200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t>Gründung der </a:t>
              </a:r>
              <a:br/>
              <a:r>
                <a:t>DAK-Pflegekasse</a:t>
              </a:r>
            </a:p>
          </p:txBody>
        </p:sp>
      </p:grpSp>
      <p:grpSp>
        <p:nvGrpSpPr>
          <p:cNvPr id="50" name="Gruppieren"/>
          <p:cNvGrpSpPr/>
          <p:nvPr userDrawn="1"/>
        </p:nvGrpSpPr>
        <p:grpSpPr>
          <a:xfrm>
            <a:off x="5978043" y="1396253"/>
            <a:ext cx="1312817" cy="1381041"/>
            <a:chOff x="0" y="0"/>
            <a:chExt cx="1312816" cy="1381040"/>
          </a:xfrm>
        </p:grpSpPr>
        <p:grpSp>
          <p:nvGrpSpPr>
            <p:cNvPr id="51" name="Gruppieren"/>
            <p:cNvGrpSpPr/>
            <p:nvPr/>
          </p:nvGrpSpPr>
          <p:grpSpPr>
            <a:xfrm>
              <a:off x="-1" y="-1"/>
              <a:ext cx="1312818" cy="1381042"/>
              <a:chOff x="0" y="0"/>
              <a:chExt cx="1312816" cy="1381040"/>
            </a:xfrm>
          </p:grpSpPr>
          <p:sp>
            <p:nvSpPr>
              <p:cNvPr id="54" name="Rechteck"/>
              <p:cNvSpPr/>
              <p:nvPr/>
            </p:nvSpPr>
            <p:spPr>
              <a:xfrm>
                <a:off x="2357" y="502167"/>
                <a:ext cx="1304376" cy="878874"/>
              </a:xfrm>
              <a:prstGeom prst="rect">
                <a:avLst/>
              </a:prstGeom>
              <a:solidFill>
                <a:srgbClr val="8DA3B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5" name="AutoShape 4"/>
              <p:cNvSpPr/>
              <p:nvPr/>
            </p:nvSpPr>
            <p:spPr>
              <a:xfrm rot="5400000">
                <a:off x="331319" y="-331320"/>
                <a:ext cx="650178" cy="13128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8611" y="0"/>
                    </a:lnTo>
                    <a:lnTo>
                      <a:pt x="21600" y="10800"/>
                    </a:lnTo>
                    <a:lnTo>
                      <a:pt x="18611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3E53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0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sp>
          <p:nvSpPr>
            <p:cNvPr id="52" name="2010"/>
            <p:cNvSpPr txBox="1"/>
            <p:nvPr/>
          </p:nvSpPr>
          <p:spPr>
            <a:xfrm>
              <a:off x="240160" y="150142"/>
              <a:ext cx="847130" cy="521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defRPr sz="1900" b="1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r>
                <a:t>2010</a:t>
              </a:r>
            </a:p>
          </p:txBody>
        </p:sp>
        <p:sp>
          <p:nvSpPr>
            <p:cNvPr id="53" name="Rectangle 20"/>
            <p:cNvSpPr txBox="1"/>
            <p:nvPr/>
          </p:nvSpPr>
          <p:spPr>
            <a:xfrm>
              <a:off x="25833" y="688575"/>
              <a:ext cx="1275785" cy="62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6799" tIns="46799" rIns="46799" bIns="46799" numCol="1" anchor="b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r>
                <a:t>Fusion mit der HH Münchener Krankenkasse</a:t>
              </a:r>
            </a:p>
          </p:txBody>
        </p:sp>
      </p:grpSp>
      <p:grpSp>
        <p:nvGrpSpPr>
          <p:cNvPr id="56" name="Gruppieren"/>
          <p:cNvGrpSpPr/>
          <p:nvPr userDrawn="1"/>
        </p:nvGrpSpPr>
        <p:grpSpPr>
          <a:xfrm>
            <a:off x="1813306" y="2854035"/>
            <a:ext cx="1312817" cy="1381041"/>
            <a:chOff x="0" y="0"/>
            <a:chExt cx="1312816" cy="1381039"/>
          </a:xfrm>
        </p:grpSpPr>
        <p:grpSp>
          <p:nvGrpSpPr>
            <p:cNvPr id="57" name="Gruppieren"/>
            <p:cNvGrpSpPr/>
            <p:nvPr/>
          </p:nvGrpSpPr>
          <p:grpSpPr>
            <a:xfrm>
              <a:off x="-1" y="-1"/>
              <a:ext cx="1312818" cy="1381041"/>
              <a:chOff x="0" y="0"/>
              <a:chExt cx="1312816" cy="1381039"/>
            </a:xfrm>
          </p:grpSpPr>
          <p:sp>
            <p:nvSpPr>
              <p:cNvPr id="60" name="Rechteck"/>
              <p:cNvSpPr/>
              <p:nvPr/>
            </p:nvSpPr>
            <p:spPr>
              <a:xfrm>
                <a:off x="2358" y="502166"/>
                <a:ext cx="1304376" cy="878874"/>
              </a:xfrm>
              <a:prstGeom prst="rect">
                <a:avLst/>
              </a:prstGeom>
              <a:solidFill>
                <a:srgbClr val="8DA3B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61" name="AutoShape 4"/>
              <p:cNvSpPr/>
              <p:nvPr/>
            </p:nvSpPr>
            <p:spPr>
              <a:xfrm rot="5400000">
                <a:off x="331319" y="-331320"/>
                <a:ext cx="650178" cy="13128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8611" y="0"/>
                    </a:lnTo>
                    <a:lnTo>
                      <a:pt x="21600" y="10800"/>
                    </a:lnTo>
                    <a:lnTo>
                      <a:pt x="18611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3E53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0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sp>
          <p:nvSpPr>
            <p:cNvPr id="58" name="2012"/>
            <p:cNvSpPr txBox="1"/>
            <p:nvPr/>
          </p:nvSpPr>
          <p:spPr>
            <a:xfrm>
              <a:off x="241792" y="140160"/>
              <a:ext cx="847129" cy="521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defRPr sz="1900" b="1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r>
                <a:t>2012</a:t>
              </a:r>
            </a:p>
          </p:txBody>
        </p:sp>
        <p:sp>
          <p:nvSpPr>
            <p:cNvPr id="59" name="Rectangle 20"/>
            <p:cNvSpPr txBox="1"/>
            <p:nvPr/>
          </p:nvSpPr>
          <p:spPr>
            <a:xfrm>
              <a:off x="8061" y="698450"/>
              <a:ext cx="1283781" cy="62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6799" tIns="46799" rIns="46799" bIns="46799" numCol="1" anchor="b">
              <a:spAutoFit/>
            </a:bodyPr>
            <a:lstStyle/>
            <a:p>
              <a:pPr algn="ctr">
                <a:defRPr sz="1200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t>Fusion mit der </a:t>
              </a:r>
            </a:p>
            <a:p>
              <a:pPr algn="ctr">
                <a:defRPr sz="1200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t>BKK </a:t>
              </a:r>
              <a:br/>
              <a:r>
                <a:t>Gesundheit</a:t>
              </a:r>
            </a:p>
          </p:txBody>
        </p:sp>
      </p:grpSp>
      <p:grpSp>
        <p:nvGrpSpPr>
          <p:cNvPr id="62" name="Gruppieren"/>
          <p:cNvGrpSpPr/>
          <p:nvPr userDrawn="1"/>
        </p:nvGrpSpPr>
        <p:grpSpPr>
          <a:xfrm>
            <a:off x="3201551" y="2854035"/>
            <a:ext cx="1312818" cy="1381041"/>
            <a:chOff x="0" y="0"/>
            <a:chExt cx="1312816" cy="1381039"/>
          </a:xfrm>
        </p:grpSpPr>
        <p:grpSp>
          <p:nvGrpSpPr>
            <p:cNvPr id="63" name="Gruppieren"/>
            <p:cNvGrpSpPr/>
            <p:nvPr/>
          </p:nvGrpSpPr>
          <p:grpSpPr>
            <a:xfrm>
              <a:off x="-1" y="-1"/>
              <a:ext cx="1312818" cy="1381041"/>
              <a:chOff x="0" y="0"/>
              <a:chExt cx="1312816" cy="1381039"/>
            </a:xfrm>
          </p:grpSpPr>
          <p:sp>
            <p:nvSpPr>
              <p:cNvPr id="66" name="Rechteck"/>
              <p:cNvSpPr/>
              <p:nvPr/>
            </p:nvSpPr>
            <p:spPr>
              <a:xfrm>
                <a:off x="2358" y="502166"/>
                <a:ext cx="1304376" cy="878874"/>
              </a:xfrm>
              <a:prstGeom prst="rect">
                <a:avLst/>
              </a:prstGeom>
              <a:solidFill>
                <a:srgbClr val="8DA3B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67" name="AutoShape 4"/>
              <p:cNvSpPr/>
              <p:nvPr/>
            </p:nvSpPr>
            <p:spPr>
              <a:xfrm rot="5400000">
                <a:off x="331319" y="-331320"/>
                <a:ext cx="650178" cy="13128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8611" y="0"/>
                    </a:lnTo>
                    <a:lnTo>
                      <a:pt x="21600" y="10800"/>
                    </a:lnTo>
                    <a:lnTo>
                      <a:pt x="18611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3E53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0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sp>
          <p:nvSpPr>
            <p:cNvPr id="64" name="2013"/>
            <p:cNvSpPr txBox="1"/>
            <p:nvPr/>
          </p:nvSpPr>
          <p:spPr>
            <a:xfrm>
              <a:off x="241331" y="140160"/>
              <a:ext cx="847130" cy="521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defRPr sz="1900" b="1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r>
                <a:t>2013</a:t>
              </a:r>
            </a:p>
          </p:txBody>
        </p:sp>
        <p:sp>
          <p:nvSpPr>
            <p:cNvPr id="65" name="Rectangle 20"/>
            <p:cNvSpPr txBox="1"/>
            <p:nvPr/>
          </p:nvSpPr>
          <p:spPr>
            <a:xfrm>
              <a:off x="20783" y="698450"/>
              <a:ext cx="1275781" cy="449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6799" tIns="46799" rIns="46799" bIns="46799" numCol="1" anchor="b">
              <a:spAutoFit/>
            </a:bodyPr>
            <a:lstStyle/>
            <a:p>
              <a:pPr algn="ctr">
                <a:defRPr sz="1200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t>Fusion mit</a:t>
              </a:r>
              <a:br/>
              <a:r>
                <a:t>der St. Gobain BKK</a:t>
              </a:r>
            </a:p>
          </p:txBody>
        </p:sp>
      </p:grpSp>
      <p:grpSp>
        <p:nvGrpSpPr>
          <p:cNvPr id="68" name="Gruppieren"/>
          <p:cNvGrpSpPr/>
          <p:nvPr userDrawn="1"/>
        </p:nvGrpSpPr>
        <p:grpSpPr>
          <a:xfrm>
            <a:off x="4589797" y="2854035"/>
            <a:ext cx="1312817" cy="1381041"/>
            <a:chOff x="0" y="0"/>
            <a:chExt cx="1312816" cy="1381039"/>
          </a:xfrm>
        </p:grpSpPr>
        <p:grpSp>
          <p:nvGrpSpPr>
            <p:cNvPr id="69" name="Gruppieren"/>
            <p:cNvGrpSpPr/>
            <p:nvPr/>
          </p:nvGrpSpPr>
          <p:grpSpPr>
            <a:xfrm>
              <a:off x="-1" y="-1"/>
              <a:ext cx="1312818" cy="1381041"/>
              <a:chOff x="0" y="0"/>
              <a:chExt cx="1312816" cy="1381039"/>
            </a:xfrm>
          </p:grpSpPr>
          <p:sp>
            <p:nvSpPr>
              <p:cNvPr id="72" name="Rechteck"/>
              <p:cNvSpPr/>
              <p:nvPr/>
            </p:nvSpPr>
            <p:spPr>
              <a:xfrm>
                <a:off x="2357" y="502166"/>
                <a:ext cx="1304376" cy="878874"/>
              </a:xfrm>
              <a:prstGeom prst="rect">
                <a:avLst/>
              </a:prstGeom>
              <a:solidFill>
                <a:srgbClr val="8DA3B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73" name="AutoShape 4"/>
              <p:cNvSpPr/>
              <p:nvPr/>
            </p:nvSpPr>
            <p:spPr>
              <a:xfrm rot="5400000">
                <a:off x="331319" y="-331320"/>
                <a:ext cx="650178" cy="13128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8611" y="0"/>
                    </a:lnTo>
                    <a:lnTo>
                      <a:pt x="21600" y="10800"/>
                    </a:lnTo>
                    <a:lnTo>
                      <a:pt x="18611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3E53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0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sp>
          <p:nvSpPr>
            <p:cNvPr id="70" name="2015"/>
            <p:cNvSpPr txBox="1"/>
            <p:nvPr/>
          </p:nvSpPr>
          <p:spPr>
            <a:xfrm>
              <a:off x="251557" y="140160"/>
              <a:ext cx="847129" cy="521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defRPr sz="1900" b="1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r>
                <a:t>2015</a:t>
              </a:r>
            </a:p>
          </p:txBody>
        </p:sp>
        <p:sp>
          <p:nvSpPr>
            <p:cNvPr id="71" name="Rectangle 20"/>
            <p:cNvSpPr txBox="1"/>
            <p:nvPr/>
          </p:nvSpPr>
          <p:spPr>
            <a:xfrm>
              <a:off x="16252" y="698450"/>
              <a:ext cx="1280312" cy="449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6799" tIns="46799" rIns="46799" bIns="46799" numCol="1" anchor="b">
              <a:spAutoFit/>
            </a:bodyPr>
            <a:lstStyle/>
            <a:p>
              <a:pPr algn="ctr">
                <a:defRPr sz="1200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t>Fusion mit </a:t>
              </a:r>
              <a:br/>
              <a:r>
                <a:t>der Shell BKK/LIFE</a:t>
              </a:r>
            </a:p>
          </p:txBody>
        </p:sp>
      </p:grpSp>
      <p:grpSp>
        <p:nvGrpSpPr>
          <p:cNvPr id="74" name="Gruppieren"/>
          <p:cNvGrpSpPr/>
          <p:nvPr userDrawn="1"/>
        </p:nvGrpSpPr>
        <p:grpSpPr>
          <a:xfrm>
            <a:off x="5978043" y="2854035"/>
            <a:ext cx="1312817" cy="1381041"/>
            <a:chOff x="0" y="0"/>
            <a:chExt cx="1312816" cy="1381039"/>
          </a:xfrm>
        </p:grpSpPr>
        <p:grpSp>
          <p:nvGrpSpPr>
            <p:cNvPr id="75" name="Gruppieren"/>
            <p:cNvGrpSpPr/>
            <p:nvPr/>
          </p:nvGrpSpPr>
          <p:grpSpPr>
            <a:xfrm>
              <a:off x="-1" y="-1"/>
              <a:ext cx="1312818" cy="1381041"/>
              <a:chOff x="0" y="0"/>
              <a:chExt cx="1312816" cy="1381039"/>
            </a:xfrm>
          </p:grpSpPr>
          <p:sp>
            <p:nvSpPr>
              <p:cNvPr id="78" name="Rechteck"/>
              <p:cNvSpPr/>
              <p:nvPr/>
            </p:nvSpPr>
            <p:spPr>
              <a:xfrm>
                <a:off x="2357" y="502166"/>
                <a:ext cx="1304376" cy="878874"/>
              </a:xfrm>
              <a:prstGeom prst="rect">
                <a:avLst/>
              </a:prstGeom>
              <a:solidFill>
                <a:srgbClr val="8DA3B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79" name="AutoShape 4"/>
              <p:cNvSpPr/>
              <p:nvPr/>
            </p:nvSpPr>
            <p:spPr>
              <a:xfrm rot="5400000">
                <a:off x="331319" y="-331320"/>
                <a:ext cx="650178" cy="13128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8611" y="0"/>
                    </a:lnTo>
                    <a:lnTo>
                      <a:pt x="21600" y="10800"/>
                    </a:lnTo>
                    <a:lnTo>
                      <a:pt x="18611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3E53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0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sp>
          <p:nvSpPr>
            <p:cNvPr id="76" name="2016"/>
            <p:cNvSpPr txBox="1"/>
            <p:nvPr/>
          </p:nvSpPr>
          <p:spPr>
            <a:xfrm>
              <a:off x="242023" y="140160"/>
              <a:ext cx="847130" cy="521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defRPr sz="1900" b="1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r>
                <a:t>2016</a:t>
              </a:r>
            </a:p>
          </p:txBody>
        </p:sp>
        <p:sp>
          <p:nvSpPr>
            <p:cNvPr id="77" name="Rectangle 20"/>
            <p:cNvSpPr txBox="1"/>
            <p:nvPr/>
          </p:nvSpPr>
          <p:spPr>
            <a:xfrm>
              <a:off x="9915" y="698450"/>
              <a:ext cx="1283780" cy="62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6799" tIns="46799" rIns="46799" bIns="46799" numCol="1" anchor="b">
              <a:spAutoFit/>
            </a:bodyPr>
            <a:lstStyle/>
            <a:p>
              <a:pPr algn="ctr">
                <a:defRPr sz="1200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t>Fusion mit</a:t>
              </a:r>
              <a:br>
                <a:rPr/>
              </a:br>
              <a:r>
                <a:t>der BKK</a:t>
              </a:r>
            </a:p>
            <a:p>
              <a:pPr algn="ctr">
                <a:defRPr sz="1200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t>Beiersdorf</a:t>
              </a:r>
            </a:p>
          </p:txBody>
        </p:sp>
      </p:grpSp>
      <p:sp>
        <p:nvSpPr>
          <p:cNvPr id="80" name="Heute"/>
          <p:cNvSpPr txBox="1"/>
          <p:nvPr userDrawn="1"/>
        </p:nvSpPr>
        <p:spPr>
          <a:xfrm>
            <a:off x="7516439" y="2949425"/>
            <a:ext cx="781698" cy="4456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100">
                <a:solidFill>
                  <a:srgbClr val="EF7D00"/>
                </a:solidFill>
                <a:latin typeface="SignPainter-HouseScript"/>
                <a:ea typeface="SignPainter-HouseScript"/>
                <a:cs typeface="SignPainter-HouseScript"/>
                <a:sym typeface="SignPainter-HouseScript"/>
              </a:defRPr>
            </a:lvl1pPr>
          </a:lstStyle>
          <a:p>
            <a:r>
              <a:t>Heute</a:t>
            </a:r>
          </a:p>
        </p:txBody>
      </p:sp>
      <p:sp>
        <p:nvSpPr>
          <p:cNvPr id="81" name="Verbindungslinie"/>
          <p:cNvSpPr/>
          <p:nvPr userDrawn="1"/>
        </p:nvSpPr>
        <p:spPr>
          <a:xfrm>
            <a:off x="8122570" y="2806933"/>
            <a:ext cx="375325" cy="6268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383" h="17390" extrusionOk="0">
                <a:moveTo>
                  <a:pt x="0" y="3953"/>
                </a:moveTo>
                <a:cubicBezTo>
                  <a:pt x="16064" y="-4210"/>
                  <a:pt x="21600" y="269"/>
                  <a:pt x="16607" y="17390"/>
                </a:cubicBezTo>
              </a:path>
            </a:pathLst>
          </a:custGeom>
          <a:ln w="25400">
            <a:solidFill>
              <a:srgbClr val="EF7D00"/>
            </a:solidFill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82" name="Datumsplatzhalter 1"/>
          <p:cNvSpPr>
            <a:spLocks noGrp="1"/>
          </p:cNvSpPr>
          <p:nvPr>
            <p:ph type="dt" sz="half" idx="2"/>
          </p:nvPr>
        </p:nvSpPr>
        <p:spPr>
          <a:xfrm>
            <a:off x="3124200" y="4860877"/>
            <a:ext cx="2895600" cy="2826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AE6751D-8F01-FC41-8CD0-C7C757675CF8}" type="datetimeFigureOut">
              <a:rPr lang="de-DE" smtClean="0"/>
              <a:pPr/>
              <a:t>05.03.2021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84078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-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77820" y="48541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600">
                <a:solidFill>
                  <a:srgbClr val="EC7D2F"/>
                </a:solidFill>
                <a:latin typeface="Arial Narrow"/>
                <a:cs typeface="Arial Narrow"/>
              </a:defRPr>
            </a:lvl1pPr>
          </a:lstStyle>
          <a:p>
            <a:fld id="{21AF4490-7836-2547-A624-193D2C709D4D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Datumsplatzhalter 1"/>
          <p:cNvSpPr>
            <a:spLocks noGrp="1"/>
          </p:cNvSpPr>
          <p:nvPr>
            <p:ph type="dt" sz="half" idx="2"/>
          </p:nvPr>
        </p:nvSpPr>
        <p:spPr>
          <a:xfrm>
            <a:off x="3124200" y="4860877"/>
            <a:ext cx="2895600" cy="2826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AE6751D-8F01-FC41-8CD0-C7C757675CF8}" type="datetimeFigureOut">
              <a:rPr lang="de-DE" smtClean="0"/>
              <a:pPr/>
              <a:t>05.03.2021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85879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 -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Waveline-Oran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14966"/>
            <a:ext cx="9144001" cy="11570"/>
          </a:xfrm>
          <a:prstGeom prst="rect">
            <a:avLst/>
          </a:prstGeom>
        </p:spPr>
      </p:pic>
      <p:pic>
        <p:nvPicPr>
          <p:cNvPr id="19" name="Bild 18" descr="Waveline-Oran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2689"/>
            <a:ext cx="9144001" cy="11570"/>
          </a:xfrm>
          <a:prstGeom prst="rect">
            <a:avLst/>
          </a:prstGeom>
        </p:spPr>
      </p:pic>
      <p:sp>
        <p:nvSpPr>
          <p:cNvPr id="24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3549" y="515939"/>
            <a:ext cx="8247063" cy="325437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lang="de-DE" sz="2000" b="1" spc="600" baseline="0" dirty="0">
                <a:solidFill>
                  <a:srgbClr val="EF7D00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de-DE"/>
              <a:t>FARBEN</a:t>
            </a:r>
          </a:p>
        </p:txBody>
      </p:sp>
      <p:sp>
        <p:nvSpPr>
          <p:cNvPr id="14" name="Kreis"/>
          <p:cNvSpPr/>
          <p:nvPr userDrawn="1"/>
        </p:nvSpPr>
        <p:spPr>
          <a:xfrm>
            <a:off x="1474585" y="1387797"/>
            <a:ext cx="920106" cy="920106"/>
          </a:xfrm>
          <a:prstGeom prst="ellipse">
            <a:avLst/>
          </a:prstGeom>
          <a:solidFill>
            <a:srgbClr val="EF7D00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5" name="Kreis"/>
          <p:cNvSpPr/>
          <p:nvPr userDrawn="1"/>
        </p:nvSpPr>
        <p:spPr>
          <a:xfrm>
            <a:off x="2503285" y="1387797"/>
            <a:ext cx="920106" cy="920106"/>
          </a:xfrm>
          <a:prstGeom prst="ellipse">
            <a:avLst/>
          </a:prstGeom>
          <a:solidFill>
            <a:srgbClr val="F7A941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6" name="Kreis"/>
          <p:cNvSpPr/>
          <p:nvPr userDrawn="1"/>
        </p:nvSpPr>
        <p:spPr>
          <a:xfrm>
            <a:off x="3531985" y="1387797"/>
            <a:ext cx="920106" cy="920106"/>
          </a:xfrm>
          <a:prstGeom prst="ellipse">
            <a:avLst/>
          </a:prstGeom>
          <a:solidFill>
            <a:srgbClr val="FDE0DB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7" name="Kreis"/>
          <p:cNvSpPr/>
          <p:nvPr userDrawn="1"/>
        </p:nvSpPr>
        <p:spPr>
          <a:xfrm>
            <a:off x="4560685" y="1387797"/>
            <a:ext cx="920106" cy="920106"/>
          </a:xfrm>
          <a:prstGeom prst="ellipse">
            <a:avLst/>
          </a:prstGeom>
          <a:solidFill>
            <a:srgbClr val="8DA3B0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0" name="Kreis"/>
          <p:cNvSpPr/>
          <p:nvPr userDrawn="1"/>
        </p:nvSpPr>
        <p:spPr>
          <a:xfrm>
            <a:off x="5589385" y="1387797"/>
            <a:ext cx="920106" cy="920106"/>
          </a:xfrm>
          <a:prstGeom prst="ellipse">
            <a:avLst/>
          </a:prstGeom>
          <a:solidFill>
            <a:srgbClr val="1F6655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1" name="Kreis"/>
          <p:cNvSpPr/>
          <p:nvPr userDrawn="1"/>
        </p:nvSpPr>
        <p:spPr>
          <a:xfrm>
            <a:off x="6618085" y="1387797"/>
            <a:ext cx="920106" cy="920106"/>
          </a:xfrm>
          <a:prstGeom prst="ellipse">
            <a:avLst/>
          </a:prstGeom>
          <a:solidFill>
            <a:srgbClr val="8E0C4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2" name="Kreis"/>
          <p:cNvSpPr/>
          <p:nvPr userDrawn="1"/>
        </p:nvSpPr>
        <p:spPr>
          <a:xfrm>
            <a:off x="1487285" y="3057891"/>
            <a:ext cx="920106" cy="920106"/>
          </a:xfrm>
          <a:prstGeom prst="ellipse">
            <a:avLst/>
          </a:prstGeom>
          <a:solidFill>
            <a:srgbClr val="BA0060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3" name="Kreis"/>
          <p:cNvSpPr/>
          <p:nvPr userDrawn="1"/>
        </p:nvSpPr>
        <p:spPr>
          <a:xfrm>
            <a:off x="2515985" y="3057891"/>
            <a:ext cx="920106" cy="920106"/>
          </a:xfrm>
          <a:prstGeom prst="ellipse">
            <a:avLst/>
          </a:prstGeom>
          <a:solidFill>
            <a:srgbClr val="F0300B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5" name="Kreis"/>
          <p:cNvSpPr/>
          <p:nvPr userDrawn="1"/>
        </p:nvSpPr>
        <p:spPr>
          <a:xfrm>
            <a:off x="3544685" y="3057891"/>
            <a:ext cx="920106" cy="920106"/>
          </a:xfrm>
          <a:prstGeom prst="ellipse">
            <a:avLst/>
          </a:prstGeom>
          <a:solidFill>
            <a:srgbClr val="CFE1EB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6" name="Kreis"/>
          <p:cNvSpPr/>
          <p:nvPr userDrawn="1"/>
        </p:nvSpPr>
        <p:spPr>
          <a:xfrm>
            <a:off x="4573385" y="3057891"/>
            <a:ext cx="920106" cy="920106"/>
          </a:xfrm>
          <a:prstGeom prst="ellipse">
            <a:avLst/>
          </a:prstGeom>
          <a:solidFill>
            <a:srgbClr val="003E53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003E53"/>
                </a:solidFill>
              </a:defRPr>
            </a:pPr>
            <a:endParaRPr/>
          </a:p>
        </p:txBody>
      </p:sp>
      <p:sp>
        <p:nvSpPr>
          <p:cNvPr id="29" name="Kreis"/>
          <p:cNvSpPr/>
          <p:nvPr userDrawn="1"/>
        </p:nvSpPr>
        <p:spPr>
          <a:xfrm>
            <a:off x="5602085" y="3057891"/>
            <a:ext cx="920106" cy="920106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0" name="Kreis"/>
          <p:cNvSpPr/>
          <p:nvPr userDrawn="1"/>
        </p:nvSpPr>
        <p:spPr>
          <a:xfrm>
            <a:off x="6630785" y="3057891"/>
            <a:ext cx="920106" cy="920106"/>
          </a:xfrm>
          <a:prstGeom prst="ellipse">
            <a:avLst/>
          </a:prstGeom>
          <a:solidFill>
            <a:srgbClr val="000001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1" name="ORANGE"/>
          <p:cNvSpPr txBox="1"/>
          <p:nvPr userDrawn="1"/>
        </p:nvSpPr>
        <p:spPr>
          <a:xfrm>
            <a:off x="1580920" y="2379490"/>
            <a:ext cx="692284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b="1" spc="72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rPr>
                <a:solidFill>
                  <a:schemeClr val="tx1"/>
                </a:solidFill>
              </a:rPr>
              <a:t>ORANGE</a:t>
            </a:r>
          </a:p>
        </p:txBody>
      </p:sp>
      <p:sp>
        <p:nvSpPr>
          <p:cNvPr id="32" name="HELLORANGE"/>
          <p:cNvSpPr txBox="1"/>
          <p:nvPr userDrawn="1"/>
        </p:nvSpPr>
        <p:spPr>
          <a:xfrm>
            <a:off x="2428216" y="2379490"/>
            <a:ext cx="1070244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b="1" spc="72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HELLORANGE</a:t>
            </a:r>
          </a:p>
        </p:txBody>
      </p:sp>
      <p:sp>
        <p:nvSpPr>
          <p:cNvPr id="33" name="PALE RED"/>
          <p:cNvSpPr txBox="1"/>
          <p:nvPr userDrawn="1"/>
        </p:nvSpPr>
        <p:spPr>
          <a:xfrm>
            <a:off x="3592118" y="2379490"/>
            <a:ext cx="799841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b="1" spc="72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PALE RED</a:t>
            </a:r>
          </a:p>
        </p:txBody>
      </p:sp>
      <p:sp>
        <p:nvSpPr>
          <p:cNvPr id="34" name="GREY BLUE"/>
          <p:cNvSpPr txBox="1"/>
          <p:nvPr userDrawn="1"/>
        </p:nvSpPr>
        <p:spPr>
          <a:xfrm>
            <a:off x="4595417" y="2379490"/>
            <a:ext cx="91323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b="1" spc="72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GREY BLUE</a:t>
            </a:r>
          </a:p>
        </p:txBody>
      </p:sp>
      <p:sp>
        <p:nvSpPr>
          <p:cNvPr id="35" name="FIRE-TREE  GREEN"/>
          <p:cNvSpPr txBox="1"/>
          <p:nvPr userDrawn="1"/>
        </p:nvSpPr>
        <p:spPr>
          <a:xfrm>
            <a:off x="5592818" y="2379490"/>
            <a:ext cx="898934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200" b="1" spc="72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FIRE-TREE </a:t>
            </a:r>
            <a:br/>
            <a:r>
              <a:t>GREEN</a:t>
            </a:r>
          </a:p>
        </p:txBody>
      </p:sp>
      <p:sp>
        <p:nvSpPr>
          <p:cNvPr id="36" name="WILD BERRY DARK"/>
          <p:cNvSpPr txBox="1"/>
          <p:nvPr userDrawn="1"/>
        </p:nvSpPr>
        <p:spPr>
          <a:xfrm>
            <a:off x="6596914" y="2395877"/>
            <a:ext cx="991431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200" b="1" spc="72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WILD BERRY</a:t>
            </a:r>
            <a:br/>
            <a:r>
              <a:t>DARK</a:t>
            </a:r>
          </a:p>
        </p:txBody>
      </p:sp>
      <p:sp>
        <p:nvSpPr>
          <p:cNvPr id="37" name="LIGHT BLUE"/>
          <p:cNvSpPr txBox="1"/>
          <p:nvPr userDrawn="1"/>
        </p:nvSpPr>
        <p:spPr>
          <a:xfrm>
            <a:off x="3519387" y="4063576"/>
            <a:ext cx="94530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200" b="1" spc="72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LIGHT BLUE</a:t>
            </a:r>
          </a:p>
        </p:txBody>
      </p:sp>
      <p:sp>
        <p:nvSpPr>
          <p:cNvPr id="38" name="DARK BLUE"/>
          <p:cNvSpPr txBox="1"/>
          <p:nvPr userDrawn="1"/>
        </p:nvSpPr>
        <p:spPr>
          <a:xfrm>
            <a:off x="4559728" y="4063576"/>
            <a:ext cx="922020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200" b="1" spc="72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DARK BLUE</a:t>
            </a:r>
          </a:p>
        </p:txBody>
      </p:sp>
      <p:sp>
        <p:nvSpPr>
          <p:cNvPr id="39" name="WHITE"/>
          <p:cNvSpPr txBox="1"/>
          <p:nvPr userDrawn="1"/>
        </p:nvSpPr>
        <p:spPr>
          <a:xfrm>
            <a:off x="5785917" y="4063576"/>
            <a:ext cx="55244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200" b="1" spc="72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WHITE</a:t>
            </a:r>
          </a:p>
        </p:txBody>
      </p:sp>
      <p:sp>
        <p:nvSpPr>
          <p:cNvPr id="40" name="BLACK"/>
          <p:cNvSpPr txBox="1"/>
          <p:nvPr userDrawn="1"/>
        </p:nvSpPr>
        <p:spPr>
          <a:xfrm>
            <a:off x="6797353" y="4063576"/>
            <a:ext cx="586970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200" b="1" spc="72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BLACK</a:t>
            </a:r>
          </a:p>
        </p:txBody>
      </p:sp>
      <p:sp>
        <p:nvSpPr>
          <p:cNvPr id="41" name="WILD BERRY…"/>
          <p:cNvSpPr txBox="1"/>
          <p:nvPr userDrawn="1"/>
        </p:nvSpPr>
        <p:spPr>
          <a:xfrm>
            <a:off x="1470254" y="4065970"/>
            <a:ext cx="1024024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200" b="1" spc="72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WILD BERRY</a:t>
            </a:r>
          </a:p>
          <a:p>
            <a:pPr algn="ctr">
              <a:defRPr sz="1200" b="1" spc="72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LIGHT</a:t>
            </a:r>
          </a:p>
        </p:txBody>
      </p:sp>
      <p:sp>
        <p:nvSpPr>
          <p:cNvPr id="42" name="ERROR RED"/>
          <p:cNvSpPr txBox="1"/>
          <p:nvPr userDrawn="1"/>
        </p:nvSpPr>
        <p:spPr>
          <a:xfrm>
            <a:off x="2705877" y="4063576"/>
            <a:ext cx="610178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200" b="1" spc="72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ERROR</a:t>
            </a:r>
            <a:br/>
            <a:r>
              <a:t>RED</a:t>
            </a:r>
          </a:p>
        </p:txBody>
      </p:sp>
    </p:spTree>
    <p:extLst>
      <p:ext uri="{BB962C8B-B14F-4D97-AF65-F5344CB8AC3E}">
        <p14:creationId xmlns:p14="http://schemas.microsoft.com/office/powerpoint/2010/main" val="32754496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 -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Waveline-Oran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14966"/>
            <a:ext cx="9144001" cy="11570"/>
          </a:xfrm>
          <a:prstGeom prst="rect">
            <a:avLst/>
          </a:prstGeom>
        </p:spPr>
      </p:pic>
      <p:pic>
        <p:nvPicPr>
          <p:cNvPr id="19" name="Bild 18" descr="Waveline-Oran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2689"/>
            <a:ext cx="9144001" cy="11570"/>
          </a:xfrm>
          <a:prstGeom prst="rect">
            <a:avLst/>
          </a:prstGeom>
        </p:spPr>
      </p:pic>
      <p:sp>
        <p:nvSpPr>
          <p:cNvPr id="24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3549" y="515939"/>
            <a:ext cx="8247063" cy="325437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lang="de-DE" sz="2000" b="1" spc="600" baseline="0" dirty="0">
                <a:solidFill>
                  <a:srgbClr val="EF7D00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de-DE"/>
              <a:t>FARBEN</a:t>
            </a:r>
          </a:p>
        </p:txBody>
      </p:sp>
      <p:sp>
        <p:nvSpPr>
          <p:cNvPr id="44" name="Textplatzhalter 42"/>
          <p:cNvSpPr>
            <a:spLocks noGrp="1"/>
          </p:cNvSpPr>
          <p:nvPr>
            <p:ph type="body" sz="quarter" idx="15"/>
          </p:nvPr>
        </p:nvSpPr>
        <p:spPr>
          <a:xfrm>
            <a:off x="474287" y="1341965"/>
            <a:ext cx="8231869" cy="282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latin typeface="Arial Narrow"/>
                <a:cs typeface="Arial Narrow"/>
              </a:defRPr>
            </a:lvl1pPr>
          </a:lstStyle>
          <a:p>
            <a:endParaRPr lang="de-DE"/>
          </a:p>
          <a:p>
            <a:endParaRPr lang="de-DE"/>
          </a:p>
          <a:p>
            <a:endParaRPr lang="de-DE"/>
          </a:p>
          <a:p>
            <a:endParaRPr lang="de-DE"/>
          </a:p>
          <a:p>
            <a:endParaRPr lang="de-DE"/>
          </a:p>
          <a:p>
            <a:endParaRPr lang="de-DE"/>
          </a:p>
          <a:p>
            <a:r>
              <a:rPr lang="de-DE"/>
              <a:t>Die Farben sind in der Farbpalette angelegt als „Designfarben“.</a:t>
            </a:r>
          </a:p>
          <a:p>
            <a:r>
              <a:rPr lang="de-DE"/>
              <a:t>Weiß und Schwarz sind natürlich als Textfarben mit dabei.</a:t>
            </a:r>
          </a:p>
          <a:p>
            <a:endParaRPr lang="de-DE"/>
          </a:p>
          <a:p>
            <a:endParaRPr lang="de-DE"/>
          </a:p>
          <a:p>
            <a:endParaRPr lang="de-DE"/>
          </a:p>
          <a:p>
            <a:r>
              <a:rPr lang="de-DE"/>
              <a:t>Schwarz	      Weiß</a:t>
            </a:r>
          </a:p>
          <a:p>
            <a:endParaRPr lang="de-DE"/>
          </a:p>
        </p:txBody>
      </p:sp>
      <p:cxnSp>
        <p:nvCxnSpPr>
          <p:cNvPr id="49" name="Gerade Verbindung 48"/>
          <p:cNvCxnSpPr/>
          <p:nvPr userDrawn="1"/>
        </p:nvCxnSpPr>
        <p:spPr>
          <a:xfrm flipH="1">
            <a:off x="4707608" y="1590762"/>
            <a:ext cx="1466850" cy="1198563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hteck 49"/>
          <p:cNvSpPr>
            <a:spLocks noChangeAspect="1"/>
          </p:cNvSpPr>
          <p:nvPr userDrawn="1"/>
        </p:nvSpPr>
        <p:spPr>
          <a:xfrm>
            <a:off x="569913" y="3516556"/>
            <a:ext cx="709177" cy="61199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</a:endParaRPr>
          </a:p>
        </p:txBody>
      </p:sp>
      <p:sp>
        <p:nvSpPr>
          <p:cNvPr id="51" name="Rechteck 50"/>
          <p:cNvSpPr>
            <a:spLocks noChangeAspect="1"/>
          </p:cNvSpPr>
          <p:nvPr userDrawn="1"/>
        </p:nvSpPr>
        <p:spPr>
          <a:xfrm>
            <a:off x="1592263" y="3508619"/>
            <a:ext cx="709177" cy="61199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2" name="Bild 1" descr="Bildschirmfoto 2019-11-13 um 15.17.5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0957" y="1126986"/>
            <a:ext cx="1937056" cy="2993632"/>
          </a:xfrm>
          <a:prstGeom prst="rect">
            <a:avLst/>
          </a:prstGeom>
        </p:spPr>
      </p:pic>
      <p:sp>
        <p:nvSpPr>
          <p:cNvPr id="3" name="Rechteck 2"/>
          <p:cNvSpPr/>
          <p:nvPr userDrawn="1"/>
        </p:nvSpPr>
        <p:spPr>
          <a:xfrm>
            <a:off x="6174458" y="1458504"/>
            <a:ext cx="1808647" cy="514423"/>
          </a:xfrm>
          <a:prstGeom prst="rect">
            <a:avLst/>
          </a:prstGeom>
          <a:noFill/>
          <a:ln w="38100" cmpd="sng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12387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nhalt -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Waveline-Oran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14966"/>
            <a:ext cx="9144001" cy="11570"/>
          </a:xfrm>
          <a:prstGeom prst="rect">
            <a:avLst/>
          </a:prstGeom>
        </p:spPr>
      </p:pic>
      <p:pic>
        <p:nvPicPr>
          <p:cNvPr id="19" name="Bild 18" descr="Waveline-Oran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2689"/>
            <a:ext cx="9144001" cy="11570"/>
          </a:xfrm>
          <a:prstGeom prst="rect">
            <a:avLst/>
          </a:prstGeom>
        </p:spPr>
      </p:pic>
      <p:sp>
        <p:nvSpPr>
          <p:cNvPr id="24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3549" y="515939"/>
            <a:ext cx="8247063" cy="325437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lang="de-DE" sz="2000" b="1" spc="600" baseline="0" dirty="0">
                <a:solidFill>
                  <a:srgbClr val="EF7D00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de-DE"/>
              <a:t>GRAFISCHE ELEMENTE – 1-ZEILIG</a:t>
            </a:r>
          </a:p>
        </p:txBody>
      </p:sp>
      <p:pic>
        <p:nvPicPr>
          <p:cNvPr id="23" name="Bild" descr="Bild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7026" y="3374752"/>
            <a:ext cx="751435" cy="8815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Bild" descr="Bild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14780" y="2835557"/>
            <a:ext cx="1078389" cy="107838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21" name="Bild 20" descr="Speechbubble.ai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4780" y="1416208"/>
            <a:ext cx="1177842" cy="1054100"/>
          </a:xfrm>
          <a:prstGeom prst="rect">
            <a:avLst/>
          </a:prstGeom>
        </p:spPr>
      </p:pic>
      <p:pic>
        <p:nvPicPr>
          <p:cNvPr id="22" name="Bild 21" descr="Wavebubble.ai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6657" y="1402079"/>
            <a:ext cx="1054100" cy="1054100"/>
          </a:xfrm>
          <a:prstGeom prst="rect">
            <a:avLst/>
          </a:prstGeom>
        </p:spPr>
      </p:pic>
      <p:pic>
        <p:nvPicPr>
          <p:cNvPr id="26" name="Bild 25" descr="Wavebubble-wildberry-light.ai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3520" y="2839526"/>
            <a:ext cx="1074420" cy="1074420"/>
          </a:xfrm>
          <a:prstGeom prst="rect">
            <a:avLst/>
          </a:prstGeom>
        </p:spPr>
      </p:pic>
      <p:pic>
        <p:nvPicPr>
          <p:cNvPr id="27" name="Bild 26" descr="Wavebubble-error-red.ai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9080" y="2839526"/>
            <a:ext cx="1074420" cy="1074420"/>
          </a:xfrm>
          <a:prstGeom prst="rect">
            <a:avLst/>
          </a:prstGeom>
        </p:spPr>
      </p:pic>
      <p:pic>
        <p:nvPicPr>
          <p:cNvPr id="28" name="Bild 27" descr="Wavebubble-light-blue.ai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7500" y="2850339"/>
            <a:ext cx="1048826" cy="1048826"/>
          </a:xfrm>
          <a:prstGeom prst="rect">
            <a:avLst/>
          </a:prstGeom>
        </p:spPr>
      </p:pic>
      <p:pic>
        <p:nvPicPr>
          <p:cNvPr id="29" name="Bild 28" descr="Wavebubble-dark-blue.ai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7660" y="2850339"/>
            <a:ext cx="1074420" cy="1074420"/>
          </a:xfrm>
          <a:prstGeom prst="rect">
            <a:avLst/>
          </a:prstGeom>
        </p:spPr>
      </p:pic>
      <p:pic>
        <p:nvPicPr>
          <p:cNvPr id="30" name="Bild 29" descr="Wavebubble-fir-tree-green.ai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7660" y="1405751"/>
            <a:ext cx="1079223" cy="1079223"/>
          </a:xfrm>
          <a:prstGeom prst="rect">
            <a:avLst/>
          </a:prstGeom>
        </p:spPr>
      </p:pic>
      <p:pic>
        <p:nvPicPr>
          <p:cNvPr id="31" name="Bild 30" descr="Wavebubble-grey-blue.ai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7500" y="1410554"/>
            <a:ext cx="1074420" cy="1074420"/>
          </a:xfrm>
          <a:prstGeom prst="rect">
            <a:avLst/>
          </a:prstGeom>
        </p:spPr>
      </p:pic>
      <p:pic>
        <p:nvPicPr>
          <p:cNvPr id="32" name="Bild 31" descr="Wavebubble-Pale-red.ai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9080" y="1406048"/>
            <a:ext cx="1074420" cy="1074420"/>
          </a:xfrm>
          <a:prstGeom prst="rect">
            <a:avLst/>
          </a:prstGeom>
        </p:spPr>
      </p:pic>
      <p:sp>
        <p:nvSpPr>
          <p:cNvPr id="33" name="Die prägnante  Botschaft  zu dem Inhalt"/>
          <p:cNvSpPr txBox="1"/>
          <p:nvPr userDrawn="1"/>
        </p:nvSpPr>
        <p:spPr>
          <a:xfrm>
            <a:off x="1663377" y="1737399"/>
            <a:ext cx="536162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tIns="45719" rIns="45719" bIns="45719" numCol="1" anchor="t">
            <a:spAutoFit/>
          </a:bodyPr>
          <a:lstStyle/>
          <a:p>
            <a:pPr algn="ctr">
              <a:defRPr sz="16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de-DE" sz="2000"/>
              <a:t>NEU</a:t>
            </a:r>
            <a:endParaRPr sz="2000"/>
          </a:p>
        </p:txBody>
      </p:sp>
      <p:sp>
        <p:nvSpPr>
          <p:cNvPr id="34" name="Die prägnante  Botschaft  zu dem Inhalt"/>
          <p:cNvSpPr txBox="1"/>
          <p:nvPr userDrawn="1"/>
        </p:nvSpPr>
        <p:spPr>
          <a:xfrm>
            <a:off x="3062812" y="1727239"/>
            <a:ext cx="536162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tIns="45719" rIns="45719" bIns="45719" numCol="1" anchor="t">
            <a:spAutoFit/>
          </a:bodyPr>
          <a:lstStyle/>
          <a:p>
            <a:pPr algn="ctr">
              <a:defRPr sz="16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de-DE" sz="2000"/>
              <a:t>NEU</a:t>
            </a:r>
            <a:endParaRPr sz="2000"/>
          </a:p>
        </p:txBody>
      </p:sp>
      <p:sp>
        <p:nvSpPr>
          <p:cNvPr id="35" name="Die prägnante  Botschaft  zu dem Inhalt"/>
          <p:cNvSpPr txBox="1"/>
          <p:nvPr userDrawn="1"/>
        </p:nvSpPr>
        <p:spPr>
          <a:xfrm>
            <a:off x="4363292" y="1737399"/>
            <a:ext cx="536162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tIns="45719" rIns="45719" bIns="45719" numCol="1" anchor="t">
            <a:spAutoFit/>
          </a:bodyPr>
          <a:lstStyle/>
          <a:p>
            <a:pPr algn="ctr">
              <a:defRPr sz="16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de-DE" sz="2000">
                <a:solidFill>
                  <a:schemeClr val="tx1"/>
                </a:solidFill>
              </a:rPr>
              <a:t>NEU</a:t>
            </a:r>
            <a:endParaRPr sz="2000">
              <a:solidFill>
                <a:schemeClr val="tx1"/>
              </a:solidFill>
            </a:endParaRPr>
          </a:p>
        </p:txBody>
      </p:sp>
      <p:sp>
        <p:nvSpPr>
          <p:cNvPr id="36" name="Die prägnante  Botschaft  zu dem Inhalt"/>
          <p:cNvSpPr txBox="1"/>
          <p:nvPr userDrawn="1"/>
        </p:nvSpPr>
        <p:spPr>
          <a:xfrm>
            <a:off x="5663772" y="3174698"/>
            <a:ext cx="536162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tIns="45719" rIns="45719" bIns="45719" numCol="1" anchor="t">
            <a:spAutoFit/>
          </a:bodyPr>
          <a:lstStyle/>
          <a:p>
            <a:pPr algn="ctr">
              <a:defRPr sz="16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de-DE" sz="2000">
                <a:solidFill>
                  <a:schemeClr val="tx1"/>
                </a:solidFill>
              </a:rPr>
              <a:t>NEU</a:t>
            </a:r>
            <a:endParaRPr sz="2000">
              <a:solidFill>
                <a:schemeClr val="tx1"/>
              </a:solidFill>
            </a:endParaRPr>
          </a:p>
        </p:txBody>
      </p:sp>
      <p:sp>
        <p:nvSpPr>
          <p:cNvPr id="37" name="Die prägnante  Botschaft  zu dem Inhalt"/>
          <p:cNvSpPr txBox="1"/>
          <p:nvPr userDrawn="1"/>
        </p:nvSpPr>
        <p:spPr>
          <a:xfrm>
            <a:off x="5673932" y="1747559"/>
            <a:ext cx="536162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tIns="45719" rIns="45719" bIns="45719" numCol="1" anchor="t">
            <a:spAutoFit/>
          </a:bodyPr>
          <a:lstStyle/>
          <a:p>
            <a:pPr algn="ctr">
              <a:defRPr sz="16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de-DE" sz="2000"/>
              <a:t>NEU</a:t>
            </a:r>
            <a:endParaRPr sz="2000"/>
          </a:p>
        </p:txBody>
      </p:sp>
      <p:sp>
        <p:nvSpPr>
          <p:cNvPr id="38" name="Die prägnante  Botschaft  zu dem Inhalt"/>
          <p:cNvSpPr txBox="1"/>
          <p:nvPr userDrawn="1"/>
        </p:nvSpPr>
        <p:spPr>
          <a:xfrm>
            <a:off x="6971767" y="1747559"/>
            <a:ext cx="536162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tIns="45719" rIns="45719" bIns="45719" numCol="1" anchor="t">
            <a:spAutoFit/>
          </a:bodyPr>
          <a:lstStyle/>
          <a:p>
            <a:pPr algn="ctr">
              <a:defRPr sz="16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de-DE" sz="2000"/>
              <a:t>NEU</a:t>
            </a:r>
            <a:endParaRPr sz="2000"/>
          </a:p>
        </p:txBody>
      </p:sp>
      <p:sp>
        <p:nvSpPr>
          <p:cNvPr id="39" name="Die prägnante  Botschaft  zu dem Inhalt"/>
          <p:cNvSpPr txBox="1"/>
          <p:nvPr userDrawn="1"/>
        </p:nvSpPr>
        <p:spPr>
          <a:xfrm>
            <a:off x="1663377" y="3178605"/>
            <a:ext cx="536162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tIns="45719" rIns="45719" bIns="45719" numCol="1" anchor="t">
            <a:spAutoFit/>
          </a:bodyPr>
          <a:lstStyle/>
          <a:p>
            <a:pPr algn="ctr">
              <a:defRPr sz="16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de-DE" sz="2000"/>
              <a:t>NEU</a:t>
            </a:r>
            <a:endParaRPr sz="2000"/>
          </a:p>
        </p:txBody>
      </p:sp>
      <p:sp>
        <p:nvSpPr>
          <p:cNvPr id="40" name="Die prägnante  Botschaft  zu dem Inhalt"/>
          <p:cNvSpPr txBox="1"/>
          <p:nvPr userDrawn="1"/>
        </p:nvSpPr>
        <p:spPr>
          <a:xfrm>
            <a:off x="3062812" y="3168445"/>
            <a:ext cx="536162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tIns="45719" rIns="45719" bIns="45719" numCol="1" anchor="t">
            <a:spAutoFit/>
          </a:bodyPr>
          <a:lstStyle/>
          <a:p>
            <a:pPr algn="ctr">
              <a:defRPr sz="16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de-DE" sz="2000"/>
              <a:t>NEU</a:t>
            </a:r>
            <a:endParaRPr sz="2000"/>
          </a:p>
        </p:txBody>
      </p:sp>
      <p:sp>
        <p:nvSpPr>
          <p:cNvPr id="41" name="Die prägnante  Botschaft  zu dem Inhalt"/>
          <p:cNvSpPr txBox="1"/>
          <p:nvPr userDrawn="1"/>
        </p:nvSpPr>
        <p:spPr>
          <a:xfrm>
            <a:off x="6971767" y="3178605"/>
            <a:ext cx="536162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tIns="45719" rIns="45719" bIns="45719" numCol="1" anchor="t">
            <a:spAutoFit/>
          </a:bodyPr>
          <a:lstStyle/>
          <a:p>
            <a:pPr algn="ctr">
              <a:defRPr sz="16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de-DE" sz="2000"/>
              <a:t>NEU</a:t>
            </a:r>
            <a:endParaRPr sz="2000"/>
          </a:p>
        </p:txBody>
      </p:sp>
      <p:sp>
        <p:nvSpPr>
          <p:cNvPr id="42" name="Die prägnante  Botschaft  zu dem Inhalt"/>
          <p:cNvSpPr txBox="1"/>
          <p:nvPr userDrawn="1"/>
        </p:nvSpPr>
        <p:spPr>
          <a:xfrm>
            <a:off x="4363292" y="3168445"/>
            <a:ext cx="536162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tIns="45719" rIns="45719" bIns="45719" numCol="1" anchor="t">
            <a:spAutoFit/>
          </a:bodyPr>
          <a:lstStyle/>
          <a:p>
            <a:pPr algn="ctr">
              <a:defRPr sz="16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de-DE" sz="2000"/>
              <a:t>NEU</a:t>
            </a:r>
            <a:endParaRPr sz="2000"/>
          </a:p>
        </p:txBody>
      </p:sp>
    </p:spTree>
    <p:extLst>
      <p:ext uri="{BB962C8B-B14F-4D97-AF65-F5344CB8AC3E}">
        <p14:creationId xmlns:p14="http://schemas.microsoft.com/office/powerpoint/2010/main" val="9617801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nhalt -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Waveline-Oran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14966"/>
            <a:ext cx="9144001" cy="11570"/>
          </a:xfrm>
          <a:prstGeom prst="rect">
            <a:avLst/>
          </a:prstGeom>
        </p:spPr>
      </p:pic>
      <p:pic>
        <p:nvPicPr>
          <p:cNvPr id="19" name="Bild 18" descr="Waveline-Oran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2689"/>
            <a:ext cx="9144001" cy="11570"/>
          </a:xfrm>
          <a:prstGeom prst="rect">
            <a:avLst/>
          </a:prstGeom>
        </p:spPr>
      </p:pic>
      <p:sp>
        <p:nvSpPr>
          <p:cNvPr id="24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3549" y="515939"/>
            <a:ext cx="8247063" cy="325437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lang="de-DE" sz="2000" b="1" spc="600" baseline="0" dirty="0">
                <a:solidFill>
                  <a:srgbClr val="EF7D00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de-DE"/>
              <a:t>GRAFISCHE ELEMENTE – 2-ZEILIG</a:t>
            </a:r>
          </a:p>
        </p:txBody>
      </p:sp>
      <p:pic>
        <p:nvPicPr>
          <p:cNvPr id="23" name="Bild" descr="Bild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7026" y="3374752"/>
            <a:ext cx="751435" cy="8815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Bild" descr="Bild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14780" y="2835557"/>
            <a:ext cx="1078389" cy="107838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21" name="Bild 20" descr="Speechbubble.ai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4780" y="1416208"/>
            <a:ext cx="1177842" cy="1054100"/>
          </a:xfrm>
          <a:prstGeom prst="rect">
            <a:avLst/>
          </a:prstGeom>
        </p:spPr>
      </p:pic>
      <p:pic>
        <p:nvPicPr>
          <p:cNvPr id="22" name="Bild 21" descr="Wavebubble.ai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6657" y="1402079"/>
            <a:ext cx="1054100" cy="1054100"/>
          </a:xfrm>
          <a:prstGeom prst="rect">
            <a:avLst/>
          </a:prstGeom>
        </p:spPr>
      </p:pic>
      <p:pic>
        <p:nvPicPr>
          <p:cNvPr id="26" name="Bild 25" descr="Wavebubble-wildberry-light.ai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3520" y="2839526"/>
            <a:ext cx="1074420" cy="1074420"/>
          </a:xfrm>
          <a:prstGeom prst="rect">
            <a:avLst/>
          </a:prstGeom>
        </p:spPr>
      </p:pic>
      <p:pic>
        <p:nvPicPr>
          <p:cNvPr id="27" name="Bild 26" descr="Wavebubble-error-red.ai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9080" y="2839526"/>
            <a:ext cx="1074420" cy="1074420"/>
          </a:xfrm>
          <a:prstGeom prst="rect">
            <a:avLst/>
          </a:prstGeom>
        </p:spPr>
      </p:pic>
      <p:pic>
        <p:nvPicPr>
          <p:cNvPr id="28" name="Bild 27" descr="Wavebubble-light-blue.ai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7500" y="2850339"/>
            <a:ext cx="1048826" cy="1048826"/>
          </a:xfrm>
          <a:prstGeom prst="rect">
            <a:avLst/>
          </a:prstGeom>
        </p:spPr>
      </p:pic>
      <p:pic>
        <p:nvPicPr>
          <p:cNvPr id="29" name="Bild 28" descr="Wavebubble-dark-blue.ai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7660" y="2850339"/>
            <a:ext cx="1074420" cy="1074420"/>
          </a:xfrm>
          <a:prstGeom prst="rect">
            <a:avLst/>
          </a:prstGeom>
        </p:spPr>
      </p:pic>
      <p:pic>
        <p:nvPicPr>
          <p:cNvPr id="30" name="Bild 29" descr="Wavebubble-fir-tree-green.ai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7660" y="1405751"/>
            <a:ext cx="1079223" cy="1079223"/>
          </a:xfrm>
          <a:prstGeom prst="rect">
            <a:avLst/>
          </a:prstGeom>
        </p:spPr>
      </p:pic>
      <p:pic>
        <p:nvPicPr>
          <p:cNvPr id="31" name="Bild 30" descr="Wavebubble-grey-blue.ai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7500" y="1410554"/>
            <a:ext cx="1074420" cy="1074420"/>
          </a:xfrm>
          <a:prstGeom prst="rect">
            <a:avLst/>
          </a:prstGeom>
        </p:spPr>
      </p:pic>
      <p:pic>
        <p:nvPicPr>
          <p:cNvPr id="32" name="Bild 31" descr="Wavebubble-Pale-red.ai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9080" y="1406048"/>
            <a:ext cx="1074420" cy="1074420"/>
          </a:xfrm>
          <a:prstGeom prst="rect">
            <a:avLst/>
          </a:prstGeom>
        </p:spPr>
      </p:pic>
      <p:sp>
        <p:nvSpPr>
          <p:cNvPr id="33" name="Die prägnante  Botschaft  zu dem Inhalt"/>
          <p:cNvSpPr txBox="1"/>
          <p:nvPr userDrawn="1"/>
        </p:nvSpPr>
        <p:spPr>
          <a:xfrm>
            <a:off x="1503680" y="1666279"/>
            <a:ext cx="91440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/>
          <a:p>
            <a:pPr algn="ctr">
              <a:defRPr sz="16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de-DE" sz="1600"/>
              <a:t>Text</a:t>
            </a:r>
            <a:r>
              <a:rPr lang="de-DE" sz="1600" baseline="0"/>
              <a:t> in 2</a:t>
            </a:r>
          </a:p>
          <a:p>
            <a:pPr algn="ctr">
              <a:defRPr sz="16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de-DE" sz="1600" baseline="0"/>
              <a:t>Zeilen</a:t>
            </a:r>
            <a:r>
              <a:rPr lang="de-DE" sz="1600"/>
              <a:t> </a:t>
            </a:r>
            <a:endParaRPr sz="1600"/>
          </a:p>
        </p:txBody>
      </p:sp>
      <p:sp>
        <p:nvSpPr>
          <p:cNvPr id="43" name="Die prägnante  Botschaft  zu dem Inhalt"/>
          <p:cNvSpPr txBox="1"/>
          <p:nvPr userDrawn="1"/>
        </p:nvSpPr>
        <p:spPr>
          <a:xfrm>
            <a:off x="2842260" y="1666279"/>
            <a:ext cx="91440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/>
          <a:p>
            <a:pPr algn="ctr">
              <a:defRPr sz="16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de-DE" sz="1600"/>
              <a:t>Text</a:t>
            </a:r>
            <a:r>
              <a:rPr lang="de-DE" sz="1600" baseline="0"/>
              <a:t> in 2</a:t>
            </a:r>
          </a:p>
          <a:p>
            <a:pPr algn="ctr">
              <a:defRPr sz="16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de-DE" sz="1600" baseline="0"/>
              <a:t>Zeilen</a:t>
            </a:r>
            <a:r>
              <a:rPr lang="de-DE" sz="1600"/>
              <a:t> </a:t>
            </a:r>
            <a:endParaRPr sz="1600"/>
          </a:p>
        </p:txBody>
      </p:sp>
      <p:sp>
        <p:nvSpPr>
          <p:cNvPr id="44" name="Die prägnante  Botschaft  zu dem Inhalt"/>
          <p:cNvSpPr txBox="1"/>
          <p:nvPr userDrawn="1"/>
        </p:nvSpPr>
        <p:spPr>
          <a:xfrm>
            <a:off x="4160520" y="1666279"/>
            <a:ext cx="91440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/>
          <a:p>
            <a:pPr algn="ctr">
              <a:defRPr sz="16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de-DE" sz="1600">
                <a:solidFill>
                  <a:srgbClr val="000000"/>
                </a:solidFill>
              </a:rPr>
              <a:t>Text</a:t>
            </a:r>
            <a:r>
              <a:rPr lang="de-DE" sz="1600" baseline="0">
                <a:solidFill>
                  <a:srgbClr val="000000"/>
                </a:solidFill>
              </a:rPr>
              <a:t> in 2</a:t>
            </a:r>
          </a:p>
          <a:p>
            <a:pPr algn="ctr">
              <a:defRPr sz="16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de-DE" sz="1600" baseline="0">
                <a:solidFill>
                  <a:srgbClr val="000000"/>
                </a:solidFill>
              </a:rPr>
              <a:t>Zeilen</a:t>
            </a:r>
            <a:r>
              <a:rPr lang="de-DE" sz="1600">
                <a:solidFill>
                  <a:srgbClr val="000000"/>
                </a:solidFill>
              </a:rPr>
              <a:t> </a:t>
            </a:r>
            <a:endParaRPr sz="1600">
              <a:solidFill>
                <a:srgbClr val="000000"/>
              </a:solidFill>
            </a:endParaRPr>
          </a:p>
        </p:txBody>
      </p:sp>
      <p:sp>
        <p:nvSpPr>
          <p:cNvPr id="45" name="Die prägnante  Botschaft  zu dem Inhalt"/>
          <p:cNvSpPr txBox="1"/>
          <p:nvPr userDrawn="1"/>
        </p:nvSpPr>
        <p:spPr>
          <a:xfrm>
            <a:off x="5488940" y="1666279"/>
            <a:ext cx="91440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/>
          <a:p>
            <a:pPr algn="ctr">
              <a:defRPr sz="16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de-DE" sz="1600"/>
              <a:t>Text</a:t>
            </a:r>
            <a:r>
              <a:rPr lang="de-DE" sz="1600" baseline="0"/>
              <a:t> in 2</a:t>
            </a:r>
          </a:p>
          <a:p>
            <a:pPr algn="ctr">
              <a:defRPr sz="16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de-DE" sz="1600" baseline="0"/>
              <a:t>Zeilen</a:t>
            </a:r>
            <a:r>
              <a:rPr lang="de-DE" sz="1600"/>
              <a:t> </a:t>
            </a:r>
            <a:endParaRPr sz="1600"/>
          </a:p>
        </p:txBody>
      </p:sp>
      <p:sp>
        <p:nvSpPr>
          <p:cNvPr id="46" name="Die prägnante  Botschaft  zu dem Inhalt"/>
          <p:cNvSpPr txBox="1"/>
          <p:nvPr userDrawn="1"/>
        </p:nvSpPr>
        <p:spPr>
          <a:xfrm>
            <a:off x="6769100" y="1666279"/>
            <a:ext cx="91440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/>
          <a:p>
            <a:pPr algn="ctr">
              <a:defRPr sz="16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de-DE" sz="1600"/>
              <a:t>Text</a:t>
            </a:r>
            <a:r>
              <a:rPr lang="de-DE" sz="1600" baseline="0"/>
              <a:t> in 2</a:t>
            </a:r>
          </a:p>
          <a:p>
            <a:pPr algn="ctr">
              <a:defRPr sz="16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de-DE" sz="1600" baseline="0"/>
              <a:t>Zeilen</a:t>
            </a:r>
            <a:r>
              <a:rPr lang="de-DE" sz="1600"/>
              <a:t> </a:t>
            </a:r>
            <a:endParaRPr sz="1600"/>
          </a:p>
        </p:txBody>
      </p:sp>
      <p:sp>
        <p:nvSpPr>
          <p:cNvPr id="47" name="Die prägnante  Botschaft  zu dem Inhalt"/>
          <p:cNvSpPr txBox="1"/>
          <p:nvPr userDrawn="1"/>
        </p:nvSpPr>
        <p:spPr>
          <a:xfrm>
            <a:off x="1503680" y="3102685"/>
            <a:ext cx="91440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/>
          <a:p>
            <a:pPr algn="ctr">
              <a:defRPr sz="16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de-DE" sz="1600"/>
              <a:t>Text</a:t>
            </a:r>
            <a:r>
              <a:rPr lang="de-DE" sz="1600" baseline="0"/>
              <a:t> in 2</a:t>
            </a:r>
          </a:p>
          <a:p>
            <a:pPr algn="ctr">
              <a:defRPr sz="16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de-DE" sz="1600" baseline="0"/>
              <a:t>Zeilen</a:t>
            </a:r>
            <a:r>
              <a:rPr lang="de-DE" sz="1600"/>
              <a:t> </a:t>
            </a:r>
            <a:endParaRPr sz="1600"/>
          </a:p>
        </p:txBody>
      </p:sp>
      <p:sp>
        <p:nvSpPr>
          <p:cNvPr id="48" name="Die prägnante  Botschaft  zu dem Inhalt"/>
          <p:cNvSpPr txBox="1"/>
          <p:nvPr userDrawn="1"/>
        </p:nvSpPr>
        <p:spPr>
          <a:xfrm>
            <a:off x="2842260" y="3102685"/>
            <a:ext cx="91440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/>
          <a:p>
            <a:pPr algn="ctr">
              <a:defRPr sz="16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de-DE" sz="1600"/>
              <a:t>Text</a:t>
            </a:r>
            <a:r>
              <a:rPr lang="de-DE" sz="1600" baseline="0"/>
              <a:t> in 2</a:t>
            </a:r>
          </a:p>
          <a:p>
            <a:pPr algn="ctr">
              <a:defRPr sz="16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de-DE" sz="1600" baseline="0"/>
              <a:t>Zeilen</a:t>
            </a:r>
            <a:r>
              <a:rPr lang="de-DE" sz="1600"/>
              <a:t> </a:t>
            </a:r>
            <a:endParaRPr sz="1600"/>
          </a:p>
        </p:txBody>
      </p:sp>
      <p:sp>
        <p:nvSpPr>
          <p:cNvPr id="49" name="Die prägnante  Botschaft  zu dem Inhalt"/>
          <p:cNvSpPr txBox="1"/>
          <p:nvPr userDrawn="1"/>
        </p:nvSpPr>
        <p:spPr>
          <a:xfrm>
            <a:off x="4160520" y="3102685"/>
            <a:ext cx="91440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/>
          <a:p>
            <a:pPr algn="ctr">
              <a:defRPr sz="16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de-DE" sz="1600"/>
              <a:t>Text</a:t>
            </a:r>
            <a:r>
              <a:rPr lang="de-DE" sz="1600" baseline="0"/>
              <a:t> in 2</a:t>
            </a:r>
          </a:p>
          <a:p>
            <a:pPr algn="ctr">
              <a:defRPr sz="16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de-DE" sz="1600" baseline="0"/>
              <a:t>Zeilen</a:t>
            </a:r>
            <a:r>
              <a:rPr lang="de-DE" sz="1600"/>
              <a:t> </a:t>
            </a:r>
            <a:endParaRPr sz="1600"/>
          </a:p>
        </p:txBody>
      </p:sp>
      <p:sp>
        <p:nvSpPr>
          <p:cNvPr id="50" name="Die prägnante  Botschaft  zu dem Inhalt"/>
          <p:cNvSpPr txBox="1"/>
          <p:nvPr userDrawn="1"/>
        </p:nvSpPr>
        <p:spPr>
          <a:xfrm>
            <a:off x="5488940" y="3102685"/>
            <a:ext cx="91440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/>
          <a:p>
            <a:pPr algn="ctr">
              <a:defRPr sz="16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de-DE" sz="1600">
                <a:solidFill>
                  <a:srgbClr val="000000"/>
                </a:solidFill>
              </a:rPr>
              <a:t>Text</a:t>
            </a:r>
            <a:r>
              <a:rPr lang="de-DE" sz="1600" baseline="0">
                <a:solidFill>
                  <a:srgbClr val="000000"/>
                </a:solidFill>
              </a:rPr>
              <a:t> in 2</a:t>
            </a:r>
          </a:p>
          <a:p>
            <a:pPr algn="ctr">
              <a:defRPr sz="16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de-DE" sz="1600" baseline="0">
                <a:solidFill>
                  <a:srgbClr val="000000"/>
                </a:solidFill>
              </a:rPr>
              <a:t>Zeilen</a:t>
            </a:r>
            <a:r>
              <a:rPr lang="de-DE" sz="1600">
                <a:solidFill>
                  <a:srgbClr val="000000"/>
                </a:solidFill>
              </a:rPr>
              <a:t> </a:t>
            </a:r>
            <a:endParaRPr sz="1600">
              <a:solidFill>
                <a:srgbClr val="000000"/>
              </a:solidFill>
            </a:endParaRPr>
          </a:p>
        </p:txBody>
      </p:sp>
      <p:sp>
        <p:nvSpPr>
          <p:cNvPr id="51" name="Die prägnante  Botschaft  zu dem Inhalt"/>
          <p:cNvSpPr txBox="1"/>
          <p:nvPr userDrawn="1"/>
        </p:nvSpPr>
        <p:spPr>
          <a:xfrm>
            <a:off x="6769100" y="3102685"/>
            <a:ext cx="91440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/>
          <a:p>
            <a:pPr algn="ctr">
              <a:defRPr sz="16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de-DE" sz="1600"/>
              <a:t>Text</a:t>
            </a:r>
            <a:r>
              <a:rPr lang="de-DE" sz="1600" baseline="0"/>
              <a:t> in 2</a:t>
            </a:r>
          </a:p>
          <a:p>
            <a:pPr algn="ctr">
              <a:defRPr sz="16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de-DE" sz="1600" baseline="0"/>
              <a:t>Zeilen</a:t>
            </a:r>
            <a:r>
              <a:rPr lang="de-DE" sz="1600"/>
              <a:t> </a:t>
            </a:r>
            <a:endParaRPr sz="1600"/>
          </a:p>
        </p:txBody>
      </p:sp>
    </p:spTree>
    <p:extLst>
      <p:ext uri="{BB962C8B-B14F-4D97-AF65-F5344CB8AC3E}">
        <p14:creationId xmlns:p14="http://schemas.microsoft.com/office/powerpoint/2010/main" val="29146695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Inhalt -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Waveline-Oran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14966"/>
            <a:ext cx="9144001" cy="11570"/>
          </a:xfrm>
          <a:prstGeom prst="rect">
            <a:avLst/>
          </a:prstGeom>
        </p:spPr>
      </p:pic>
      <p:pic>
        <p:nvPicPr>
          <p:cNvPr id="19" name="Bild 18" descr="Waveline-Oran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2689"/>
            <a:ext cx="9144001" cy="11570"/>
          </a:xfrm>
          <a:prstGeom prst="rect">
            <a:avLst/>
          </a:prstGeom>
        </p:spPr>
      </p:pic>
      <p:sp>
        <p:nvSpPr>
          <p:cNvPr id="24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3549" y="515939"/>
            <a:ext cx="8247063" cy="325437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lang="de-DE" sz="2000" b="1" spc="600" baseline="0" dirty="0">
                <a:solidFill>
                  <a:srgbClr val="EF7D00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de-DE"/>
              <a:t>GRAFISCHE ELEMENTE – 3-ZEILIG</a:t>
            </a:r>
          </a:p>
        </p:txBody>
      </p:sp>
      <p:pic>
        <p:nvPicPr>
          <p:cNvPr id="20" name="Bild" descr="Bild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14780" y="2835557"/>
            <a:ext cx="1078389" cy="107838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21" name="Bild 20" descr="Speechbubble.ai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3114" y="1406048"/>
            <a:ext cx="1177842" cy="1054100"/>
          </a:xfrm>
          <a:prstGeom prst="rect">
            <a:avLst/>
          </a:prstGeom>
        </p:spPr>
      </p:pic>
      <p:pic>
        <p:nvPicPr>
          <p:cNvPr id="22" name="Bild 21" descr="Wavebubble.ai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6657" y="1402079"/>
            <a:ext cx="1054100" cy="1054100"/>
          </a:xfrm>
          <a:prstGeom prst="rect">
            <a:avLst/>
          </a:prstGeom>
        </p:spPr>
      </p:pic>
      <p:pic>
        <p:nvPicPr>
          <p:cNvPr id="26" name="Bild 25" descr="Wavebubble-wildberry-light.ai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3520" y="2839526"/>
            <a:ext cx="1074420" cy="1074420"/>
          </a:xfrm>
          <a:prstGeom prst="rect">
            <a:avLst/>
          </a:prstGeom>
        </p:spPr>
      </p:pic>
      <p:pic>
        <p:nvPicPr>
          <p:cNvPr id="27" name="Bild 26" descr="Wavebubble-error-red.ai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9080" y="2839526"/>
            <a:ext cx="1074420" cy="1074420"/>
          </a:xfrm>
          <a:prstGeom prst="rect">
            <a:avLst/>
          </a:prstGeom>
        </p:spPr>
      </p:pic>
      <p:pic>
        <p:nvPicPr>
          <p:cNvPr id="28" name="Bild 27" descr="Wavebubble-light-blue.ai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7500" y="2840179"/>
            <a:ext cx="1048826" cy="1048826"/>
          </a:xfrm>
          <a:prstGeom prst="rect">
            <a:avLst/>
          </a:prstGeom>
        </p:spPr>
      </p:pic>
      <p:pic>
        <p:nvPicPr>
          <p:cNvPr id="29" name="Bild 28" descr="Wavebubble-dark-blue.ai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7660" y="2840179"/>
            <a:ext cx="1074420" cy="1074420"/>
          </a:xfrm>
          <a:prstGeom prst="rect">
            <a:avLst/>
          </a:prstGeom>
        </p:spPr>
      </p:pic>
      <p:pic>
        <p:nvPicPr>
          <p:cNvPr id="30" name="Bild 29" descr="Wavebubble-fir-tree-green.ai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7660" y="1395591"/>
            <a:ext cx="1079223" cy="1079223"/>
          </a:xfrm>
          <a:prstGeom prst="rect">
            <a:avLst/>
          </a:prstGeom>
        </p:spPr>
      </p:pic>
      <p:pic>
        <p:nvPicPr>
          <p:cNvPr id="31" name="Bild 30" descr="Wavebubble-grey-blue.ai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7500" y="1400394"/>
            <a:ext cx="1074420" cy="1074420"/>
          </a:xfrm>
          <a:prstGeom prst="rect">
            <a:avLst/>
          </a:prstGeom>
        </p:spPr>
      </p:pic>
      <p:pic>
        <p:nvPicPr>
          <p:cNvPr id="32" name="Bild 31" descr="Wavebubble-Pale-red.ai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9080" y="1406048"/>
            <a:ext cx="1074420" cy="1074420"/>
          </a:xfrm>
          <a:prstGeom prst="rect">
            <a:avLst/>
          </a:prstGeom>
        </p:spPr>
      </p:pic>
      <p:sp>
        <p:nvSpPr>
          <p:cNvPr id="16" name="Die prägnante  Botschaft  zu dem Inhalt"/>
          <p:cNvSpPr txBox="1"/>
          <p:nvPr userDrawn="1"/>
        </p:nvSpPr>
        <p:spPr>
          <a:xfrm>
            <a:off x="1462735" y="1604704"/>
            <a:ext cx="933757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tIns="45719" rIns="45719" bIns="45719" numCol="1" anchor="t">
            <a:spAutoFit/>
          </a:bodyPr>
          <a:lstStyle/>
          <a:p>
            <a:pPr algn="ctr">
              <a:defRPr sz="16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de-DE" sz="1200"/>
              <a:t>Die prägnante </a:t>
            </a:r>
            <a:br>
              <a:rPr lang="de-DE" sz="1200"/>
            </a:br>
            <a:r>
              <a:rPr lang="de-DE" sz="1200"/>
              <a:t>Botschaft </a:t>
            </a:r>
            <a:br>
              <a:rPr lang="de-DE" sz="1200"/>
            </a:br>
            <a:r>
              <a:rPr lang="de-DE" sz="1200"/>
              <a:t>zu dem Inhalt</a:t>
            </a:r>
          </a:p>
        </p:txBody>
      </p:sp>
      <p:sp>
        <p:nvSpPr>
          <p:cNvPr id="25" name="Die prägnante  Botschaft  zu dem Inhalt"/>
          <p:cNvSpPr txBox="1"/>
          <p:nvPr userDrawn="1"/>
        </p:nvSpPr>
        <p:spPr>
          <a:xfrm>
            <a:off x="2847617" y="1614864"/>
            <a:ext cx="933757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tIns="45719" rIns="45719" bIns="45719" numCol="1" anchor="t">
            <a:spAutoFit/>
          </a:bodyPr>
          <a:lstStyle/>
          <a:p>
            <a:pPr algn="ctr">
              <a:defRPr sz="16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sz="1200"/>
              <a:t>Die prägnante </a:t>
            </a:r>
            <a:br>
              <a:rPr sz="1200"/>
            </a:br>
            <a:r>
              <a:rPr sz="1200"/>
              <a:t>Botschaft </a:t>
            </a:r>
            <a:br>
              <a:rPr sz="1200"/>
            </a:br>
            <a:r>
              <a:rPr sz="1200"/>
              <a:t>zu dem Inhalt</a:t>
            </a:r>
          </a:p>
        </p:txBody>
      </p:sp>
      <p:sp>
        <p:nvSpPr>
          <p:cNvPr id="33" name="Die prägnante  Botschaft  zu dem Inhalt"/>
          <p:cNvSpPr txBox="1"/>
          <p:nvPr userDrawn="1"/>
        </p:nvSpPr>
        <p:spPr>
          <a:xfrm>
            <a:off x="4153853" y="1614864"/>
            <a:ext cx="933757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tIns="45719" rIns="45719" bIns="45719" numCol="1" anchor="t">
            <a:spAutoFit/>
          </a:bodyPr>
          <a:lstStyle/>
          <a:p>
            <a:pPr algn="ctr">
              <a:defRPr sz="16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sz="1200">
                <a:solidFill>
                  <a:schemeClr val="tx1"/>
                </a:solidFill>
              </a:rPr>
              <a:t>Die prägnante </a:t>
            </a:r>
            <a:br>
              <a:rPr sz="1200">
                <a:solidFill>
                  <a:schemeClr val="tx1"/>
                </a:solidFill>
              </a:rPr>
            </a:br>
            <a:r>
              <a:rPr sz="1200">
                <a:solidFill>
                  <a:schemeClr val="tx1"/>
                </a:solidFill>
              </a:rPr>
              <a:t>Botschaft </a:t>
            </a:r>
            <a:br>
              <a:rPr sz="1200">
                <a:solidFill>
                  <a:schemeClr val="tx1"/>
                </a:solidFill>
              </a:rPr>
            </a:br>
            <a:r>
              <a:rPr sz="1200">
                <a:solidFill>
                  <a:schemeClr val="tx1"/>
                </a:solidFill>
              </a:rPr>
              <a:t>zu dem Inhalt</a:t>
            </a:r>
          </a:p>
        </p:txBody>
      </p:sp>
      <p:sp>
        <p:nvSpPr>
          <p:cNvPr id="34" name="Die prägnante  Botschaft  zu dem Inhalt"/>
          <p:cNvSpPr txBox="1"/>
          <p:nvPr userDrawn="1"/>
        </p:nvSpPr>
        <p:spPr>
          <a:xfrm>
            <a:off x="5492126" y="1604704"/>
            <a:ext cx="933757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tIns="45719" rIns="45719" bIns="45719" numCol="1" anchor="t">
            <a:spAutoFit/>
          </a:bodyPr>
          <a:lstStyle/>
          <a:p>
            <a:pPr algn="ctr">
              <a:defRPr sz="16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sz="1200"/>
              <a:t>Die prägnante </a:t>
            </a:r>
            <a:br>
              <a:rPr sz="1200"/>
            </a:br>
            <a:r>
              <a:rPr sz="1200"/>
              <a:t>Botschaft </a:t>
            </a:r>
            <a:br>
              <a:rPr sz="1200"/>
            </a:br>
            <a:r>
              <a:rPr sz="1200"/>
              <a:t>zu dem Inhalt</a:t>
            </a:r>
          </a:p>
        </p:txBody>
      </p:sp>
      <p:sp>
        <p:nvSpPr>
          <p:cNvPr id="35" name="Die prägnante  Botschaft  zu dem Inhalt"/>
          <p:cNvSpPr txBox="1"/>
          <p:nvPr userDrawn="1"/>
        </p:nvSpPr>
        <p:spPr>
          <a:xfrm>
            <a:off x="6758940" y="1614288"/>
            <a:ext cx="933757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tIns="45719" rIns="45719" bIns="45719" numCol="1" anchor="t">
            <a:spAutoFit/>
          </a:bodyPr>
          <a:lstStyle/>
          <a:p>
            <a:pPr algn="ctr">
              <a:defRPr sz="16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sz="1200"/>
              <a:t>Die prägnante </a:t>
            </a:r>
            <a:br>
              <a:rPr sz="1200"/>
            </a:br>
            <a:r>
              <a:rPr sz="1200"/>
              <a:t>Botschaft </a:t>
            </a:r>
            <a:br>
              <a:rPr sz="1200"/>
            </a:br>
            <a:r>
              <a:rPr sz="1200"/>
              <a:t>zu dem Inhalt</a:t>
            </a:r>
          </a:p>
        </p:txBody>
      </p:sp>
      <p:sp>
        <p:nvSpPr>
          <p:cNvPr id="36" name="Die prägnante  Botschaft  zu dem Inhalt"/>
          <p:cNvSpPr txBox="1"/>
          <p:nvPr userDrawn="1"/>
        </p:nvSpPr>
        <p:spPr>
          <a:xfrm>
            <a:off x="1483053" y="3061747"/>
            <a:ext cx="933757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tIns="45719" rIns="45719" bIns="45719" numCol="1" anchor="t">
            <a:spAutoFit/>
          </a:bodyPr>
          <a:lstStyle/>
          <a:p>
            <a:pPr algn="ctr">
              <a:defRPr sz="16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sz="1200"/>
              <a:t>Die prägnante </a:t>
            </a:r>
            <a:br>
              <a:rPr sz="1200"/>
            </a:br>
            <a:r>
              <a:rPr sz="1200"/>
              <a:t>Botschaft </a:t>
            </a:r>
            <a:br>
              <a:rPr sz="1200"/>
            </a:br>
            <a:r>
              <a:rPr sz="1200"/>
              <a:t>zu dem Inhalt</a:t>
            </a:r>
          </a:p>
        </p:txBody>
      </p:sp>
      <p:sp>
        <p:nvSpPr>
          <p:cNvPr id="37" name="Die prägnante  Botschaft  zu dem Inhalt"/>
          <p:cNvSpPr txBox="1"/>
          <p:nvPr userDrawn="1"/>
        </p:nvSpPr>
        <p:spPr>
          <a:xfrm>
            <a:off x="2847617" y="3051587"/>
            <a:ext cx="933757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tIns="45719" rIns="45719" bIns="45719" numCol="1" anchor="t">
            <a:spAutoFit/>
          </a:bodyPr>
          <a:lstStyle/>
          <a:p>
            <a:pPr algn="ctr">
              <a:defRPr sz="16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sz="1200"/>
              <a:t>Die prägnante </a:t>
            </a:r>
            <a:br>
              <a:rPr sz="1200"/>
            </a:br>
            <a:r>
              <a:rPr sz="1200"/>
              <a:t>Botschaft </a:t>
            </a:r>
            <a:br>
              <a:rPr sz="1200"/>
            </a:br>
            <a:r>
              <a:rPr sz="1200"/>
              <a:t>zu dem Inhalt</a:t>
            </a:r>
          </a:p>
        </p:txBody>
      </p:sp>
      <p:sp>
        <p:nvSpPr>
          <p:cNvPr id="38" name="Die prägnante  Botschaft  zu dem Inhalt"/>
          <p:cNvSpPr txBox="1"/>
          <p:nvPr userDrawn="1"/>
        </p:nvSpPr>
        <p:spPr>
          <a:xfrm>
            <a:off x="4153853" y="3051587"/>
            <a:ext cx="933757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tIns="45719" rIns="45719" bIns="45719" numCol="1" anchor="t">
            <a:spAutoFit/>
          </a:bodyPr>
          <a:lstStyle/>
          <a:p>
            <a:pPr algn="ctr">
              <a:defRPr sz="16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sz="1200">
                <a:solidFill>
                  <a:schemeClr val="bg1"/>
                </a:solidFill>
              </a:rPr>
              <a:t>Die prägnante </a:t>
            </a:r>
            <a:br>
              <a:rPr sz="1200">
                <a:solidFill>
                  <a:schemeClr val="bg1"/>
                </a:solidFill>
              </a:rPr>
            </a:br>
            <a:r>
              <a:rPr sz="1200">
                <a:solidFill>
                  <a:schemeClr val="bg1"/>
                </a:solidFill>
              </a:rPr>
              <a:t>Botschaft </a:t>
            </a:r>
            <a:br>
              <a:rPr sz="1200">
                <a:solidFill>
                  <a:schemeClr val="bg1"/>
                </a:solidFill>
              </a:rPr>
            </a:br>
            <a:r>
              <a:rPr sz="1200">
                <a:solidFill>
                  <a:schemeClr val="bg1"/>
                </a:solidFill>
              </a:rPr>
              <a:t>zu dem Inhalt</a:t>
            </a:r>
          </a:p>
        </p:txBody>
      </p:sp>
      <p:sp>
        <p:nvSpPr>
          <p:cNvPr id="39" name="Die prägnante  Botschaft  zu dem Inhalt"/>
          <p:cNvSpPr txBox="1"/>
          <p:nvPr userDrawn="1"/>
        </p:nvSpPr>
        <p:spPr>
          <a:xfrm>
            <a:off x="5481966" y="3061747"/>
            <a:ext cx="933757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tIns="45719" rIns="45719" bIns="45719" numCol="1" anchor="t">
            <a:spAutoFit/>
          </a:bodyPr>
          <a:lstStyle/>
          <a:p>
            <a:pPr algn="ctr">
              <a:defRPr sz="16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sz="1200">
                <a:solidFill>
                  <a:srgbClr val="000000"/>
                </a:solidFill>
              </a:rPr>
              <a:t>Die prägnante </a:t>
            </a:r>
            <a:br>
              <a:rPr sz="1200">
                <a:solidFill>
                  <a:srgbClr val="000000"/>
                </a:solidFill>
              </a:rPr>
            </a:br>
            <a:r>
              <a:rPr sz="1200">
                <a:solidFill>
                  <a:srgbClr val="000000"/>
                </a:solidFill>
              </a:rPr>
              <a:t>Botschaft </a:t>
            </a:r>
            <a:br>
              <a:rPr sz="1200">
                <a:solidFill>
                  <a:srgbClr val="000000"/>
                </a:solidFill>
              </a:rPr>
            </a:br>
            <a:r>
              <a:rPr sz="1200">
                <a:solidFill>
                  <a:srgbClr val="000000"/>
                </a:solidFill>
              </a:rPr>
              <a:t>zu dem Inhalt</a:t>
            </a:r>
          </a:p>
        </p:txBody>
      </p:sp>
      <p:sp>
        <p:nvSpPr>
          <p:cNvPr id="40" name="Die prägnante  Botschaft  zu dem Inhalt"/>
          <p:cNvSpPr txBox="1"/>
          <p:nvPr userDrawn="1"/>
        </p:nvSpPr>
        <p:spPr>
          <a:xfrm>
            <a:off x="6758940" y="3061171"/>
            <a:ext cx="933757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tIns="45719" rIns="45719" bIns="45719" numCol="1" anchor="t">
            <a:spAutoFit/>
          </a:bodyPr>
          <a:lstStyle/>
          <a:p>
            <a:pPr algn="ctr">
              <a:defRPr sz="16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sz="1200"/>
              <a:t>Die prägnante </a:t>
            </a:r>
            <a:br>
              <a:rPr sz="1200"/>
            </a:br>
            <a:r>
              <a:rPr sz="1200"/>
              <a:t>Botschaft </a:t>
            </a:r>
            <a:br>
              <a:rPr sz="1200"/>
            </a:br>
            <a:r>
              <a:rPr sz="1200"/>
              <a:t>zu dem Inhalt</a:t>
            </a:r>
          </a:p>
        </p:txBody>
      </p:sp>
    </p:spTree>
    <p:extLst>
      <p:ext uri="{BB962C8B-B14F-4D97-AF65-F5344CB8AC3E}">
        <p14:creationId xmlns:p14="http://schemas.microsoft.com/office/powerpoint/2010/main" val="2457297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nhalt -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Waveline-Oran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14966"/>
            <a:ext cx="9144001" cy="11570"/>
          </a:xfrm>
          <a:prstGeom prst="rect">
            <a:avLst/>
          </a:prstGeom>
        </p:spPr>
      </p:pic>
      <p:pic>
        <p:nvPicPr>
          <p:cNvPr id="19" name="Bild 18" descr="Waveline-Oran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2689"/>
            <a:ext cx="9144001" cy="11570"/>
          </a:xfrm>
          <a:prstGeom prst="rect">
            <a:avLst/>
          </a:prstGeom>
        </p:spPr>
      </p:pic>
      <p:sp>
        <p:nvSpPr>
          <p:cNvPr id="24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3549" y="515939"/>
            <a:ext cx="8247063" cy="325437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lang="de-DE" sz="2000" b="1" spc="600" baseline="0" dirty="0">
                <a:solidFill>
                  <a:srgbClr val="EF7D00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de-DE"/>
              <a:t>SYMBOLE</a:t>
            </a:r>
          </a:p>
        </p:txBody>
      </p:sp>
      <p:sp>
        <p:nvSpPr>
          <p:cNvPr id="118" name="Zusammenführung 117"/>
          <p:cNvSpPr>
            <a:spLocks noChangeAspect="1"/>
          </p:cNvSpPr>
          <p:nvPr userDrawn="1"/>
        </p:nvSpPr>
        <p:spPr>
          <a:xfrm>
            <a:off x="3643691" y="2405062"/>
            <a:ext cx="358775" cy="360363"/>
          </a:xfrm>
          <a:prstGeom prst="flowChartSummingJunction">
            <a:avLst/>
          </a:prstGeom>
          <a:solidFill>
            <a:schemeClr val="bg1"/>
          </a:solidFill>
          <a:ln w="38100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>
              <a:ln w="19050" cmpd="sng">
                <a:solidFill>
                  <a:schemeClr val="tx1"/>
                </a:solidFill>
              </a:ln>
            </a:endParaRPr>
          </a:p>
        </p:txBody>
      </p:sp>
      <p:sp>
        <p:nvSpPr>
          <p:cNvPr id="119" name="Verbindungsstelle 118"/>
          <p:cNvSpPr>
            <a:spLocks noChangeAspect="1"/>
          </p:cNvSpPr>
          <p:nvPr userDrawn="1"/>
        </p:nvSpPr>
        <p:spPr>
          <a:xfrm>
            <a:off x="3049966" y="1484312"/>
            <a:ext cx="360362" cy="360363"/>
          </a:xfrm>
          <a:prstGeom prst="flowChartConnector">
            <a:avLst/>
          </a:prstGeom>
          <a:solidFill>
            <a:srgbClr val="EF7D00"/>
          </a:solidFill>
          <a:ln w="38100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0" name="Zusammenführung 119"/>
          <p:cNvSpPr>
            <a:spLocks noChangeAspect="1"/>
          </p:cNvSpPr>
          <p:nvPr userDrawn="1"/>
        </p:nvSpPr>
        <p:spPr>
          <a:xfrm>
            <a:off x="3643691" y="1930400"/>
            <a:ext cx="358775" cy="360362"/>
          </a:xfrm>
          <a:prstGeom prst="flowChartSummingJunction">
            <a:avLst/>
          </a:prstGeom>
          <a:solidFill>
            <a:schemeClr val="bg1"/>
          </a:solidFill>
          <a:ln w="381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>
              <a:ln w="19050" cmpd="sng">
                <a:solidFill>
                  <a:schemeClr val="tx1"/>
                </a:solidFill>
              </a:ln>
            </a:endParaRPr>
          </a:p>
        </p:txBody>
      </p:sp>
      <p:sp>
        <p:nvSpPr>
          <p:cNvPr id="121" name="Zusammenführung 120"/>
          <p:cNvSpPr>
            <a:spLocks noChangeAspect="1"/>
          </p:cNvSpPr>
          <p:nvPr userDrawn="1"/>
        </p:nvSpPr>
        <p:spPr>
          <a:xfrm>
            <a:off x="3643691" y="1489075"/>
            <a:ext cx="358775" cy="360362"/>
          </a:xfrm>
          <a:prstGeom prst="flowChartSummingJunction">
            <a:avLst/>
          </a:prstGeom>
          <a:solidFill>
            <a:schemeClr val="bg1"/>
          </a:solidFill>
          <a:ln w="38100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>
              <a:ln w="19050" cmpd="sng">
                <a:solidFill>
                  <a:schemeClr val="tx1"/>
                </a:solidFill>
              </a:ln>
            </a:endParaRPr>
          </a:p>
        </p:txBody>
      </p:sp>
      <p:sp>
        <p:nvSpPr>
          <p:cNvPr id="122" name="Verbindungsstelle 121"/>
          <p:cNvSpPr>
            <a:spLocks noChangeAspect="1"/>
          </p:cNvSpPr>
          <p:nvPr userDrawn="1"/>
        </p:nvSpPr>
        <p:spPr>
          <a:xfrm>
            <a:off x="3049966" y="1930400"/>
            <a:ext cx="360362" cy="360362"/>
          </a:xfrm>
          <a:prstGeom prst="flowChartConnector">
            <a:avLst/>
          </a:prstGeom>
          <a:solidFill>
            <a:schemeClr val="accent2"/>
          </a:solidFill>
          <a:ln w="381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3" name="Verbindungsstelle 122"/>
          <p:cNvSpPr>
            <a:spLocks noChangeAspect="1"/>
          </p:cNvSpPr>
          <p:nvPr userDrawn="1"/>
        </p:nvSpPr>
        <p:spPr>
          <a:xfrm>
            <a:off x="3049966" y="2405062"/>
            <a:ext cx="360362" cy="360363"/>
          </a:xfrm>
          <a:prstGeom prst="flowChartConnector">
            <a:avLst/>
          </a:prstGeom>
          <a:solidFill>
            <a:schemeClr val="accent3"/>
          </a:solidFill>
          <a:ln w="38100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4" name="Verbindungsstelle 123"/>
          <p:cNvSpPr>
            <a:spLocks noChangeAspect="1"/>
          </p:cNvSpPr>
          <p:nvPr userDrawn="1"/>
        </p:nvSpPr>
        <p:spPr>
          <a:xfrm>
            <a:off x="2440366" y="1492250"/>
            <a:ext cx="360362" cy="360362"/>
          </a:xfrm>
          <a:prstGeom prst="flowChartConnector">
            <a:avLst/>
          </a:prstGeom>
          <a:noFill/>
          <a:ln w="38100" cmpd="sng">
            <a:solidFill>
              <a:srgbClr val="EF7D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5" name="Verbindungsstelle 124"/>
          <p:cNvSpPr>
            <a:spLocks noChangeAspect="1"/>
          </p:cNvSpPr>
          <p:nvPr userDrawn="1"/>
        </p:nvSpPr>
        <p:spPr>
          <a:xfrm>
            <a:off x="2440366" y="1938337"/>
            <a:ext cx="360362" cy="360363"/>
          </a:xfrm>
          <a:prstGeom prst="flowChartConnector">
            <a:avLst/>
          </a:prstGeom>
          <a:noFill/>
          <a:ln w="381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6" name="Verbindungsstelle 125"/>
          <p:cNvSpPr>
            <a:spLocks noChangeAspect="1"/>
          </p:cNvSpPr>
          <p:nvPr userDrawn="1"/>
        </p:nvSpPr>
        <p:spPr>
          <a:xfrm>
            <a:off x="2440366" y="2413000"/>
            <a:ext cx="360362" cy="360362"/>
          </a:xfrm>
          <a:prstGeom prst="flowChartConnector">
            <a:avLst/>
          </a:prstGeom>
          <a:noFill/>
          <a:ln w="38100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7" name="AutoShape 56"/>
          <p:cNvSpPr>
            <a:spLocks noChangeArrowheads="1"/>
          </p:cNvSpPr>
          <p:nvPr userDrawn="1"/>
        </p:nvSpPr>
        <p:spPr bwMode="auto">
          <a:xfrm>
            <a:off x="4773891" y="1462767"/>
            <a:ext cx="415925" cy="1135063"/>
          </a:xfrm>
          <a:prstGeom prst="flowChartProcess">
            <a:avLst/>
          </a:prstGeom>
          <a:solidFill>
            <a:schemeClr val="accent2"/>
          </a:solidFill>
          <a:ln w="31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128" name="Oval 69"/>
          <p:cNvSpPr>
            <a:spLocks noChangeArrowheads="1"/>
          </p:cNvSpPr>
          <p:nvPr userDrawn="1"/>
        </p:nvSpPr>
        <p:spPr bwMode="auto">
          <a:xfrm>
            <a:off x="4837391" y="2653392"/>
            <a:ext cx="287337" cy="287338"/>
          </a:xfrm>
          <a:prstGeom prst="ellipse">
            <a:avLst/>
          </a:prstGeom>
          <a:solidFill>
            <a:schemeClr val="accent5"/>
          </a:solidFill>
          <a:ln w="317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129" name="AutoShape 56"/>
          <p:cNvSpPr>
            <a:spLocks noChangeArrowheads="1"/>
          </p:cNvSpPr>
          <p:nvPr userDrawn="1"/>
        </p:nvSpPr>
        <p:spPr bwMode="auto">
          <a:xfrm>
            <a:off x="5332691" y="1462767"/>
            <a:ext cx="415925" cy="1135063"/>
          </a:xfrm>
          <a:prstGeom prst="flowChartProcess">
            <a:avLst/>
          </a:prstGeom>
          <a:solidFill>
            <a:schemeClr val="accent2"/>
          </a:solidFill>
          <a:ln w="31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130" name="AutoShape 56"/>
          <p:cNvSpPr>
            <a:spLocks noChangeArrowheads="1"/>
          </p:cNvSpPr>
          <p:nvPr userDrawn="1"/>
        </p:nvSpPr>
        <p:spPr bwMode="auto">
          <a:xfrm>
            <a:off x="5904191" y="1475467"/>
            <a:ext cx="415925" cy="1135063"/>
          </a:xfrm>
          <a:prstGeom prst="flowChartProcess">
            <a:avLst/>
          </a:prstGeom>
          <a:solidFill>
            <a:schemeClr val="accent2"/>
          </a:solidFill>
          <a:ln w="31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131" name="Oval 69"/>
          <p:cNvSpPr>
            <a:spLocks noChangeArrowheads="1"/>
          </p:cNvSpPr>
          <p:nvPr userDrawn="1"/>
        </p:nvSpPr>
        <p:spPr bwMode="auto">
          <a:xfrm>
            <a:off x="5396191" y="2653392"/>
            <a:ext cx="287337" cy="287338"/>
          </a:xfrm>
          <a:prstGeom prst="ellipse">
            <a:avLst/>
          </a:prstGeom>
          <a:solidFill>
            <a:schemeClr val="accent1"/>
          </a:solidFill>
          <a:ln w="317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132" name="Oval 69"/>
          <p:cNvSpPr>
            <a:spLocks noChangeArrowheads="1"/>
          </p:cNvSpPr>
          <p:nvPr userDrawn="1"/>
        </p:nvSpPr>
        <p:spPr bwMode="auto">
          <a:xfrm>
            <a:off x="5967691" y="2653392"/>
            <a:ext cx="287337" cy="287338"/>
          </a:xfrm>
          <a:prstGeom prst="ellipse">
            <a:avLst/>
          </a:prstGeom>
          <a:solidFill>
            <a:schemeClr val="accent3"/>
          </a:solidFill>
          <a:ln w="317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135" name="Oval 69"/>
          <p:cNvSpPr>
            <a:spLocks noChangeArrowheads="1"/>
          </p:cNvSpPr>
          <p:nvPr userDrawn="1"/>
        </p:nvSpPr>
        <p:spPr bwMode="auto">
          <a:xfrm>
            <a:off x="4837391" y="1522557"/>
            <a:ext cx="287337" cy="287338"/>
          </a:xfrm>
          <a:prstGeom prst="ellipse">
            <a:avLst/>
          </a:prstGeom>
          <a:solidFill>
            <a:schemeClr val="bg1"/>
          </a:solidFill>
          <a:ln w="31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136" name="Oval 69"/>
          <p:cNvSpPr>
            <a:spLocks noChangeArrowheads="1"/>
          </p:cNvSpPr>
          <p:nvPr userDrawn="1"/>
        </p:nvSpPr>
        <p:spPr bwMode="auto">
          <a:xfrm>
            <a:off x="4837391" y="1876034"/>
            <a:ext cx="287337" cy="287338"/>
          </a:xfrm>
          <a:prstGeom prst="ellipse">
            <a:avLst/>
          </a:prstGeom>
          <a:solidFill>
            <a:schemeClr val="bg1"/>
          </a:solidFill>
          <a:ln w="31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137" name="Oval 69"/>
          <p:cNvSpPr>
            <a:spLocks noChangeArrowheads="1"/>
          </p:cNvSpPr>
          <p:nvPr userDrawn="1"/>
        </p:nvSpPr>
        <p:spPr bwMode="auto">
          <a:xfrm>
            <a:off x="4837391" y="2225221"/>
            <a:ext cx="287337" cy="287338"/>
          </a:xfrm>
          <a:prstGeom prst="ellipse">
            <a:avLst/>
          </a:prstGeom>
          <a:solidFill>
            <a:schemeClr val="bg1"/>
          </a:solidFill>
          <a:ln w="31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138" name="Oval 69"/>
          <p:cNvSpPr>
            <a:spLocks noChangeArrowheads="1"/>
          </p:cNvSpPr>
          <p:nvPr userDrawn="1"/>
        </p:nvSpPr>
        <p:spPr bwMode="auto">
          <a:xfrm>
            <a:off x="5396191" y="1519772"/>
            <a:ext cx="287337" cy="287338"/>
          </a:xfrm>
          <a:prstGeom prst="ellipse">
            <a:avLst/>
          </a:prstGeom>
          <a:solidFill>
            <a:schemeClr val="bg1"/>
          </a:solidFill>
          <a:ln w="31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139" name="Oval 69"/>
          <p:cNvSpPr>
            <a:spLocks noChangeArrowheads="1"/>
          </p:cNvSpPr>
          <p:nvPr userDrawn="1"/>
        </p:nvSpPr>
        <p:spPr bwMode="auto">
          <a:xfrm>
            <a:off x="5396191" y="1873249"/>
            <a:ext cx="287337" cy="287338"/>
          </a:xfrm>
          <a:prstGeom prst="ellipse">
            <a:avLst/>
          </a:prstGeom>
          <a:solidFill>
            <a:schemeClr val="bg1"/>
          </a:solidFill>
          <a:ln w="31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140" name="Oval 69"/>
          <p:cNvSpPr>
            <a:spLocks noChangeArrowheads="1"/>
          </p:cNvSpPr>
          <p:nvPr userDrawn="1"/>
        </p:nvSpPr>
        <p:spPr bwMode="auto">
          <a:xfrm>
            <a:off x="5396191" y="2222436"/>
            <a:ext cx="287337" cy="287338"/>
          </a:xfrm>
          <a:prstGeom prst="ellipse">
            <a:avLst/>
          </a:prstGeom>
          <a:solidFill>
            <a:schemeClr val="bg1"/>
          </a:solidFill>
          <a:ln w="31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141" name="Oval 69"/>
          <p:cNvSpPr>
            <a:spLocks noChangeArrowheads="1"/>
          </p:cNvSpPr>
          <p:nvPr userDrawn="1"/>
        </p:nvSpPr>
        <p:spPr bwMode="auto">
          <a:xfrm>
            <a:off x="5964204" y="1522557"/>
            <a:ext cx="287337" cy="287338"/>
          </a:xfrm>
          <a:prstGeom prst="ellipse">
            <a:avLst/>
          </a:prstGeom>
          <a:solidFill>
            <a:schemeClr val="bg1"/>
          </a:solidFill>
          <a:ln w="31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142" name="Oval 69"/>
          <p:cNvSpPr>
            <a:spLocks noChangeArrowheads="1"/>
          </p:cNvSpPr>
          <p:nvPr userDrawn="1"/>
        </p:nvSpPr>
        <p:spPr bwMode="auto">
          <a:xfrm>
            <a:off x="5964204" y="1876034"/>
            <a:ext cx="287337" cy="287338"/>
          </a:xfrm>
          <a:prstGeom prst="ellipse">
            <a:avLst/>
          </a:prstGeom>
          <a:solidFill>
            <a:schemeClr val="bg1"/>
          </a:solidFill>
          <a:ln w="31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143" name="Oval 69"/>
          <p:cNvSpPr>
            <a:spLocks noChangeArrowheads="1"/>
          </p:cNvSpPr>
          <p:nvPr userDrawn="1"/>
        </p:nvSpPr>
        <p:spPr bwMode="auto">
          <a:xfrm>
            <a:off x="5964204" y="2225221"/>
            <a:ext cx="287337" cy="287338"/>
          </a:xfrm>
          <a:prstGeom prst="ellipse">
            <a:avLst/>
          </a:prstGeom>
          <a:solidFill>
            <a:schemeClr val="bg1"/>
          </a:solidFill>
          <a:ln w="31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144" name="Zusammenführung 143"/>
          <p:cNvSpPr>
            <a:spLocks noChangeAspect="1"/>
          </p:cNvSpPr>
          <p:nvPr userDrawn="1"/>
        </p:nvSpPr>
        <p:spPr>
          <a:xfrm>
            <a:off x="3643691" y="2874168"/>
            <a:ext cx="358775" cy="360363"/>
          </a:xfrm>
          <a:prstGeom prst="flowChartSummingJunction">
            <a:avLst/>
          </a:prstGeom>
          <a:solidFill>
            <a:schemeClr val="bg1"/>
          </a:solidFill>
          <a:ln w="38100" cmpd="sng">
            <a:solidFill>
              <a:srgbClr val="8E0C4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>
              <a:ln w="19050" cmpd="sng">
                <a:solidFill>
                  <a:schemeClr val="tx1"/>
                </a:solidFill>
              </a:ln>
            </a:endParaRPr>
          </a:p>
        </p:txBody>
      </p:sp>
      <p:sp>
        <p:nvSpPr>
          <p:cNvPr id="145" name="Verbindungsstelle 144"/>
          <p:cNvSpPr>
            <a:spLocks noChangeAspect="1"/>
          </p:cNvSpPr>
          <p:nvPr userDrawn="1"/>
        </p:nvSpPr>
        <p:spPr>
          <a:xfrm>
            <a:off x="3049966" y="2874168"/>
            <a:ext cx="360362" cy="360363"/>
          </a:xfrm>
          <a:prstGeom prst="flowChartConnector">
            <a:avLst/>
          </a:prstGeom>
          <a:solidFill>
            <a:schemeClr val="accent4"/>
          </a:solidFill>
          <a:ln w="38100" cmpd="sng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46" name="Verbindungsstelle 145"/>
          <p:cNvSpPr>
            <a:spLocks noChangeAspect="1"/>
          </p:cNvSpPr>
          <p:nvPr userDrawn="1"/>
        </p:nvSpPr>
        <p:spPr>
          <a:xfrm>
            <a:off x="2440366" y="2882106"/>
            <a:ext cx="360362" cy="360362"/>
          </a:xfrm>
          <a:prstGeom prst="flowChartConnector">
            <a:avLst/>
          </a:prstGeom>
          <a:noFill/>
          <a:ln w="38100" cmpd="sng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47" name="Zusammenführung 146"/>
          <p:cNvSpPr>
            <a:spLocks noChangeAspect="1"/>
          </p:cNvSpPr>
          <p:nvPr userDrawn="1"/>
        </p:nvSpPr>
        <p:spPr>
          <a:xfrm>
            <a:off x="3643691" y="3336033"/>
            <a:ext cx="358775" cy="360363"/>
          </a:xfrm>
          <a:prstGeom prst="flowChartSummingJunction">
            <a:avLst/>
          </a:prstGeom>
          <a:solidFill>
            <a:schemeClr val="bg1"/>
          </a:solidFill>
          <a:ln w="38100" cmpd="sng">
            <a:solidFill>
              <a:srgbClr val="F0300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>
              <a:ln w="19050" cmpd="sng">
                <a:solidFill>
                  <a:schemeClr val="tx1"/>
                </a:solidFill>
              </a:ln>
            </a:endParaRPr>
          </a:p>
        </p:txBody>
      </p:sp>
      <p:sp>
        <p:nvSpPr>
          <p:cNvPr id="148" name="Verbindungsstelle 147"/>
          <p:cNvSpPr>
            <a:spLocks noChangeAspect="1"/>
          </p:cNvSpPr>
          <p:nvPr userDrawn="1"/>
        </p:nvSpPr>
        <p:spPr>
          <a:xfrm>
            <a:off x="3049966" y="3336033"/>
            <a:ext cx="360362" cy="360363"/>
          </a:xfrm>
          <a:prstGeom prst="flowChartConnector">
            <a:avLst/>
          </a:prstGeom>
          <a:solidFill>
            <a:srgbClr val="F0300B"/>
          </a:solidFill>
          <a:ln w="38100" cmpd="sng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49" name="Verbindungsstelle 148"/>
          <p:cNvSpPr>
            <a:spLocks noChangeAspect="1"/>
          </p:cNvSpPr>
          <p:nvPr userDrawn="1"/>
        </p:nvSpPr>
        <p:spPr>
          <a:xfrm>
            <a:off x="2440366" y="3343971"/>
            <a:ext cx="360362" cy="360362"/>
          </a:xfrm>
          <a:prstGeom prst="flowChartConnector">
            <a:avLst/>
          </a:prstGeom>
          <a:noFill/>
          <a:ln w="38100" cmpd="sng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50" name="Zusammenführung 149"/>
          <p:cNvSpPr>
            <a:spLocks noChangeAspect="1"/>
          </p:cNvSpPr>
          <p:nvPr userDrawn="1"/>
        </p:nvSpPr>
        <p:spPr>
          <a:xfrm>
            <a:off x="3643691" y="3818893"/>
            <a:ext cx="358775" cy="360363"/>
          </a:xfrm>
          <a:prstGeom prst="flowChartSummingJunction">
            <a:avLst/>
          </a:prstGeom>
          <a:solidFill>
            <a:schemeClr val="bg1"/>
          </a:solidFill>
          <a:ln w="38100" cmpd="sng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>
              <a:ln w="19050" cmpd="sng">
                <a:solidFill>
                  <a:schemeClr val="tx1"/>
                </a:solidFill>
              </a:ln>
            </a:endParaRPr>
          </a:p>
        </p:txBody>
      </p:sp>
      <p:sp>
        <p:nvSpPr>
          <p:cNvPr id="151" name="Verbindungsstelle 150"/>
          <p:cNvSpPr>
            <a:spLocks noChangeAspect="1"/>
          </p:cNvSpPr>
          <p:nvPr userDrawn="1"/>
        </p:nvSpPr>
        <p:spPr>
          <a:xfrm>
            <a:off x="3049966" y="3818893"/>
            <a:ext cx="360362" cy="360363"/>
          </a:xfrm>
          <a:prstGeom prst="flowChartConnector">
            <a:avLst/>
          </a:prstGeom>
          <a:solidFill>
            <a:srgbClr val="003E53"/>
          </a:solidFill>
          <a:ln w="38100" cmpd="sng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52" name="Verbindungsstelle 151"/>
          <p:cNvSpPr>
            <a:spLocks noChangeAspect="1"/>
          </p:cNvSpPr>
          <p:nvPr userDrawn="1"/>
        </p:nvSpPr>
        <p:spPr>
          <a:xfrm>
            <a:off x="2440366" y="3826831"/>
            <a:ext cx="360362" cy="360362"/>
          </a:xfrm>
          <a:prstGeom prst="flowChartConnector">
            <a:avLst/>
          </a:prstGeom>
          <a:noFill/>
          <a:ln w="38100" cmpd="sng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25838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nhalt -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Waveline-Oran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14966"/>
            <a:ext cx="9144001" cy="11570"/>
          </a:xfrm>
          <a:prstGeom prst="rect">
            <a:avLst/>
          </a:prstGeom>
        </p:spPr>
      </p:pic>
      <p:pic>
        <p:nvPicPr>
          <p:cNvPr id="19" name="Bild 18" descr="Waveline-Oran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2689"/>
            <a:ext cx="9144001" cy="11570"/>
          </a:xfrm>
          <a:prstGeom prst="rect">
            <a:avLst/>
          </a:prstGeom>
        </p:spPr>
      </p:pic>
      <p:sp>
        <p:nvSpPr>
          <p:cNvPr id="24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3549" y="515939"/>
            <a:ext cx="8247063" cy="325437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lang="de-DE" sz="2000" b="1" spc="600" baseline="0" dirty="0">
                <a:solidFill>
                  <a:srgbClr val="EF7D00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de-DE"/>
              <a:t>SYMBOLE</a:t>
            </a:r>
          </a:p>
        </p:txBody>
      </p:sp>
      <p:sp>
        <p:nvSpPr>
          <p:cNvPr id="39" name="AutoShape 12"/>
          <p:cNvSpPr>
            <a:spLocks noChangeAspect="1" noChangeArrowheads="1"/>
          </p:cNvSpPr>
          <p:nvPr userDrawn="1"/>
        </p:nvSpPr>
        <p:spPr bwMode="auto">
          <a:xfrm>
            <a:off x="561453" y="1555751"/>
            <a:ext cx="900113" cy="450850"/>
          </a:xfrm>
          <a:prstGeom prst="homePlate">
            <a:avLst>
              <a:gd name="adj" fmla="val 49912"/>
            </a:avLst>
          </a:prstGeom>
          <a:solidFill>
            <a:srgbClr val="EF7D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1400">
              <a:solidFill>
                <a:schemeClr val="bg1"/>
              </a:solidFill>
            </a:endParaRPr>
          </a:p>
        </p:txBody>
      </p:sp>
      <p:sp>
        <p:nvSpPr>
          <p:cNvPr id="40" name="AutoShape 13"/>
          <p:cNvSpPr>
            <a:spLocks noChangeAspect="1" noChangeArrowheads="1"/>
          </p:cNvSpPr>
          <p:nvPr userDrawn="1"/>
        </p:nvSpPr>
        <p:spPr bwMode="auto">
          <a:xfrm>
            <a:off x="1315516" y="1555751"/>
            <a:ext cx="900112" cy="450850"/>
          </a:xfrm>
          <a:prstGeom prst="chevron">
            <a:avLst>
              <a:gd name="adj" fmla="val 49912"/>
            </a:avLst>
          </a:prstGeom>
          <a:solidFill>
            <a:schemeClr val="accent5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marL="190500"/>
            <a:endParaRPr lang="en-GB" sz="1400">
              <a:solidFill>
                <a:schemeClr val="bg1"/>
              </a:solidFill>
            </a:endParaRPr>
          </a:p>
        </p:txBody>
      </p:sp>
      <p:sp>
        <p:nvSpPr>
          <p:cNvPr id="42" name="AutoShape 12"/>
          <p:cNvSpPr>
            <a:spLocks noChangeAspect="1" noChangeArrowheads="1"/>
          </p:cNvSpPr>
          <p:nvPr userDrawn="1"/>
        </p:nvSpPr>
        <p:spPr bwMode="auto">
          <a:xfrm>
            <a:off x="561453" y="2063751"/>
            <a:ext cx="900113" cy="450850"/>
          </a:xfrm>
          <a:prstGeom prst="homePlate">
            <a:avLst>
              <a:gd name="adj" fmla="val 49912"/>
            </a:avLst>
          </a:prstGeom>
          <a:solidFill>
            <a:schemeClr val="accent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1400">
              <a:solidFill>
                <a:schemeClr val="bg1"/>
              </a:solidFill>
            </a:endParaRPr>
          </a:p>
        </p:txBody>
      </p:sp>
      <p:sp>
        <p:nvSpPr>
          <p:cNvPr id="43" name="AutoShape 13"/>
          <p:cNvSpPr>
            <a:spLocks noChangeAspect="1" noChangeArrowheads="1"/>
          </p:cNvSpPr>
          <p:nvPr userDrawn="1"/>
        </p:nvSpPr>
        <p:spPr bwMode="auto">
          <a:xfrm>
            <a:off x="1315516" y="2063751"/>
            <a:ext cx="900112" cy="450850"/>
          </a:xfrm>
          <a:prstGeom prst="chevron">
            <a:avLst>
              <a:gd name="adj" fmla="val 49912"/>
            </a:avLst>
          </a:prstGeom>
          <a:solidFill>
            <a:schemeClr val="accent4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marL="190500"/>
            <a:endParaRPr lang="en-GB" sz="1400">
              <a:solidFill>
                <a:schemeClr val="bg1"/>
              </a:solidFill>
            </a:endParaRPr>
          </a:p>
        </p:txBody>
      </p:sp>
      <p:sp>
        <p:nvSpPr>
          <p:cNvPr id="45" name="AutoShape 12"/>
          <p:cNvSpPr>
            <a:spLocks noChangeAspect="1" noChangeArrowheads="1"/>
          </p:cNvSpPr>
          <p:nvPr userDrawn="1"/>
        </p:nvSpPr>
        <p:spPr bwMode="auto">
          <a:xfrm>
            <a:off x="561453" y="2597151"/>
            <a:ext cx="900113" cy="450850"/>
          </a:xfrm>
          <a:prstGeom prst="homePlate">
            <a:avLst>
              <a:gd name="adj" fmla="val 49912"/>
            </a:avLst>
          </a:prstGeom>
          <a:solidFill>
            <a:schemeClr val="accent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1400">
              <a:solidFill>
                <a:schemeClr val="bg1"/>
              </a:solidFill>
            </a:endParaRPr>
          </a:p>
        </p:txBody>
      </p:sp>
      <p:sp>
        <p:nvSpPr>
          <p:cNvPr id="46" name="AutoShape 13"/>
          <p:cNvSpPr>
            <a:spLocks noChangeAspect="1" noChangeArrowheads="1"/>
          </p:cNvSpPr>
          <p:nvPr userDrawn="1"/>
        </p:nvSpPr>
        <p:spPr bwMode="auto">
          <a:xfrm>
            <a:off x="1315516" y="2597151"/>
            <a:ext cx="900112" cy="450850"/>
          </a:xfrm>
          <a:prstGeom prst="chevron">
            <a:avLst>
              <a:gd name="adj" fmla="val 49912"/>
            </a:avLst>
          </a:prstGeom>
          <a:solidFill>
            <a:schemeClr val="accent6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marL="190500"/>
            <a:endParaRPr lang="en-GB" sz="1400">
              <a:solidFill>
                <a:schemeClr val="bg1"/>
              </a:solidFill>
            </a:endParaRPr>
          </a:p>
        </p:txBody>
      </p:sp>
      <p:sp>
        <p:nvSpPr>
          <p:cNvPr id="48" name="AutoShape 47"/>
          <p:cNvSpPr>
            <a:spLocks noChangeAspect="1" noChangeArrowheads="1"/>
          </p:cNvSpPr>
          <p:nvPr userDrawn="1"/>
        </p:nvSpPr>
        <p:spPr bwMode="auto">
          <a:xfrm>
            <a:off x="2439466" y="2217739"/>
            <a:ext cx="660400" cy="300037"/>
          </a:xfrm>
          <a:prstGeom prst="leftRightArrow">
            <a:avLst>
              <a:gd name="adj1" fmla="val 50000"/>
              <a:gd name="adj2" fmla="val 44021"/>
            </a:avLst>
          </a:prstGeom>
          <a:solidFill>
            <a:schemeClr val="tx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49" name="AutoShape 48"/>
          <p:cNvSpPr>
            <a:spLocks noChangeAspect="1" noChangeArrowheads="1"/>
          </p:cNvSpPr>
          <p:nvPr userDrawn="1"/>
        </p:nvSpPr>
        <p:spPr bwMode="auto">
          <a:xfrm>
            <a:off x="2461691" y="1555751"/>
            <a:ext cx="620713" cy="300038"/>
          </a:xfrm>
          <a:prstGeom prst="rightArrow">
            <a:avLst>
              <a:gd name="adj1" fmla="val 50000"/>
              <a:gd name="adj2" fmla="val 51720"/>
            </a:avLst>
          </a:prstGeom>
          <a:solidFill>
            <a:schemeClr val="tx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50" name="AutoShape 49"/>
          <p:cNvSpPr>
            <a:spLocks noChangeAspect="1" noChangeArrowheads="1"/>
          </p:cNvSpPr>
          <p:nvPr userDrawn="1"/>
        </p:nvSpPr>
        <p:spPr bwMode="auto">
          <a:xfrm flipH="1">
            <a:off x="2414066" y="1866901"/>
            <a:ext cx="620713" cy="300038"/>
          </a:xfrm>
          <a:prstGeom prst="rightArrow">
            <a:avLst>
              <a:gd name="adj1" fmla="val 50000"/>
              <a:gd name="adj2" fmla="val 51720"/>
            </a:avLst>
          </a:prstGeom>
          <a:solidFill>
            <a:schemeClr val="tx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51" name="AutoShape 47"/>
          <p:cNvSpPr>
            <a:spLocks noChangeAspect="1" noChangeArrowheads="1"/>
          </p:cNvSpPr>
          <p:nvPr userDrawn="1"/>
        </p:nvSpPr>
        <p:spPr bwMode="auto">
          <a:xfrm>
            <a:off x="3412604" y="2228851"/>
            <a:ext cx="660400" cy="300038"/>
          </a:xfrm>
          <a:prstGeom prst="leftRightArrow">
            <a:avLst>
              <a:gd name="adj1" fmla="val 50000"/>
              <a:gd name="adj2" fmla="val 44021"/>
            </a:avLst>
          </a:prstGeom>
          <a:solidFill>
            <a:schemeClr val="accent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52" name="AutoShape 48"/>
          <p:cNvSpPr>
            <a:spLocks noChangeAspect="1" noChangeArrowheads="1"/>
          </p:cNvSpPr>
          <p:nvPr userDrawn="1"/>
        </p:nvSpPr>
        <p:spPr bwMode="auto">
          <a:xfrm>
            <a:off x="3434829" y="1566864"/>
            <a:ext cx="620712" cy="300037"/>
          </a:xfrm>
          <a:prstGeom prst="rightArrow">
            <a:avLst>
              <a:gd name="adj1" fmla="val 50000"/>
              <a:gd name="adj2" fmla="val 51720"/>
            </a:avLst>
          </a:prstGeom>
          <a:solidFill>
            <a:schemeClr val="accent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53" name="AutoShape 49"/>
          <p:cNvSpPr>
            <a:spLocks noChangeAspect="1" noChangeArrowheads="1"/>
          </p:cNvSpPr>
          <p:nvPr userDrawn="1"/>
        </p:nvSpPr>
        <p:spPr bwMode="auto">
          <a:xfrm flipH="1">
            <a:off x="3387204" y="1878014"/>
            <a:ext cx="620712" cy="300037"/>
          </a:xfrm>
          <a:prstGeom prst="rightArrow">
            <a:avLst>
              <a:gd name="adj1" fmla="val 50000"/>
              <a:gd name="adj2" fmla="val 51720"/>
            </a:avLst>
          </a:prstGeom>
          <a:solidFill>
            <a:schemeClr val="accent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54" name="AutoShape 47"/>
          <p:cNvSpPr>
            <a:spLocks noChangeAspect="1" noChangeArrowheads="1"/>
          </p:cNvSpPr>
          <p:nvPr userDrawn="1"/>
        </p:nvSpPr>
        <p:spPr bwMode="auto">
          <a:xfrm>
            <a:off x="4417491" y="2217739"/>
            <a:ext cx="660400" cy="300037"/>
          </a:xfrm>
          <a:prstGeom prst="leftRightArrow">
            <a:avLst>
              <a:gd name="adj1" fmla="val 50000"/>
              <a:gd name="adj2" fmla="val 44021"/>
            </a:avLst>
          </a:prstGeom>
          <a:solidFill>
            <a:schemeClr val="accent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55" name="AutoShape 48"/>
          <p:cNvSpPr>
            <a:spLocks noChangeAspect="1" noChangeArrowheads="1"/>
          </p:cNvSpPr>
          <p:nvPr userDrawn="1"/>
        </p:nvSpPr>
        <p:spPr bwMode="auto">
          <a:xfrm>
            <a:off x="4439716" y="1555751"/>
            <a:ext cx="620713" cy="300038"/>
          </a:xfrm>
          <a:prstGeom prst="rightArrow">
            <a:avLst>
              <a:gd name="adj1" fmla="val 50000"/>
              <a:gd name="adj2" fmla="val 51720"/>
            </a:avLst>
          </a:prstGeom>
          <a:solidFill>
            <a:schemeClr val="accent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56" name="AutoShape 49"/>
          <p:cNvSpPr>
            <a:spLocks noChangeAspect="1" noChangeArrowheads="1"/>
          </p:cNvSpPr>
          <p:nvPr userDrawn="1"/>
        </p:nvSpPr>
        <p:spPr bwMode="auto">
          <a:xfrm flipH="1">
            <a:off x="4392091" y="1866901"/>
            <a:ext cx="620713" cy="300038"/>
          </a:xfrm>
          <a:prstGeom prst="rightArrow">
            <a:avLst>
              <a:gd name="adj1" fmla="val 50000"/>
              <a:gd name="adj2" fmla="val 51720"/>
            </a:avLst>
          </a:prstGeom>
          <a:solidFill>
            <a:schemeClr val="accent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57" name="Verbindungsstelle 56"/>
          <p:cNvSpPr>
            <a:spLocks noChangeAspect="1"/>
          </p:cNvSpPr>
          <p:nvPr userDrawn="1"/>
        </p:nvSpPr>
        <p:spPr>
          <a:xfrm>
            <a:off x="6579666" y="1566864"/>
            <a:ext cx="358775" cy="358775"/>
          </a:xfrm>
          <a:prstGeom prst="flowChartConnector">
            <a:avLst/>
          </a:prstGeom>
          <a:solidFill>
            <a:schemeClr val="accent1"/>
          </a:solidFill>
          <a:ln w="38100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46800" anchor="ctr"/>
          <a:lstStyle/>
          <a:p>
            <a:pPr algn="ctr">
              <a:defRPr/>
            </a:pPr>
            <a:r>
              <a:rPr lang="de-DE" sz="2000">
                <a:latin typeface="Wingdings"/>
                <a:ea typeface="Wingdings"/>
                <a:cs typeface="Wingdings"/>
              </a:rPr>
              <a:t></a:t>
            </a:r>
            <a:endParaRPr lang="de-DE" sz="2000"/>
          </a:p>
        </p:txBody>
      </p:sp>
      <p:sp>
        <p:nvSpPr>
          <p:cNvPr id="58" name="Verbindungsstelle 57"/>
          <p:cNvSpPr>
            <a:spLocks noChangeAspect="1"/>
          </p:cNvSpPr>
          <p:nvPr userDrawn="1"/>
        </p:nvSpPr>
        <p:spPr>
          <a:xfrm>
            <a:off x="7130528" y="1566864"/>
            <a:ext cx="360363" cy="358775"/>
          </a:xfrm>
          <a:prstGeom prst="flowChartConnector">
            <a:avLst/>
          </a:prstGeom>
          <a:solidFill>
            <a:schemeClr val="tx2"/>
          </a:solidFill>
          <a:ln w="38100" cmpd="sng">
            <a:solidFill>
              <a:srgbClr val="EF7D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80800" rIns="0" bIns="0" anchor="ctr"/>
          <a:lstStyle/>
          <a:p>
            <a:pPr algn="ctr">
              <a:defRPr/>
            </a:pPr>
            <a:r>
              <a:rPr lang="de-DE" sz="2000">
                <a:latin typeface="Wingdings"/>
                <a:ea typeface="Wingdings"/>
                <a:cs typeface="Wingdings"/>
              </a:rPr>
              <a:t></a:t>
            </a:r>
            <a:endParaRPr lang="de-DE" sz="2000"/>
          </a:p>
          <a:p>
            <a:pPr algn="ctr">
              <a:defRPr/>
            </a:pPr>
            <a:endParaRPr lang="de-DE" sz="2000"/>
          </a:p>
        </p:txBody>
      </p:sp>
      <p:sp>
        <p:nvSpPr>
          <p:cNvPr id="59" name="Verbindungsstelle 58"/>
          <p:cNvSpPr>
            <a:spLocks noChangeAspect="1"/>
          </p:cNvSpPr>
          <p:nvPr userDrawn="1"/>
        </p:nvSpPr>
        <p:spPr>
          <a:xfrm>
            <a:off x="7698853" y="1566864"/>
            <a:ext cx="358775" cy="358775"/>
          </a:xfrm>
          <a:prstGeom prst="flowChartConnector">
            <a:avLst/>
          </a:prstGeom>
          <a:solidFill>
            <a:schemeClr val="tx2"/>
          </a:solidFill>
          <a:ln w="38100" cmpd="sng">
            <a:solidFill>
              <a:srgbClr val="EF7D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561600" rIns="0" bIns="0" anchor="ctr"/>
          <a:lstStyle/>
          <a:p>
            <a:pPr>
              <a:defRPr/>
            </a:pPr>
            <a:r>
              <a:rPr lang="de-DE" sz="2000">
                <a:latin typeface="Wingdings"/>
                <a:ea typeface="Wingdings"/>
                <a:cs typeface="Wingdings"/>
              </a:rPr>
              <a:t></a:t>
            </a:r>
            <a:endParaRPr lang="de-DE" sz="2000"/>
          </a:p>
          <a:p>
            <a:pPr algn="ctr">
              <a:defRPr/>
            </a:pPr>
            <a:endParaRPr lang="de-DE" sz="2000"/>
          </a:p>
        </p:txBody>
      </p:sp>
      <p:sp>
        <p:nvSpPr>
          <p:cNvPr id="60" name="Verbindungsstelle 59"/>
          <p:cNvSpPr>
            <a:spLocks noChangeAspect="1"/>
          </p:cNvSpPr>
          <p:nvPr userDrawn="1"/>
        </p:nvSpPr>
        <p:spPr>
          <a:xfrm>
            <a:off x="8286228" y="1555751"/>
            <a:ext cx="360363" cy="358775"/>
          </a:xfrm>
          <a:prstGeom prst="flowChartConnector">
            <a:avLst/>
          </a:prstGeom>
          <a:solidFill>
            <a:schemeClr val="tx2"/>
          </a:solidFill>
          <a:ln w="38100" cmpd="sng">
            <a:solidFill>
              <a:srgbClr val="EF7D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80800" rIns="0" bIns="0" anchor="ctr"/>
          <a:lstStyle/>
          <a:p>
            <a:pPr>
              <a:defRPr/>
            </a:pPr>
            <a:r>
              <a:rPr lang="de-DE" sz="2000">
                <a:latin typeface="Wingdings"/>
                <a:ea typeface="Wingdings"/>
                <a:cs typeface="Wingdings"/>
              </a:rPr>
              <a:t></a:t>
            </a:r>
            <a:endParaRPr lang="de-DE" sz="2000"/>
          </a:p>
          <a:p>
            <a:pPr algn="ctr">
              <a:defRPr/>
            </a:pPr>
            <a:endParaRPr lang="de-DE" sz="2000"/>
          </a:p>
        </p:txBody>
      </p:sp>
      <p:sp>
        <p:nvSpPr>
          <p:cNvPr id="61" name="Verbindungsstelle 60"/>
          <p:cNvSpPr>
            <a:spLocks noChangeAspect="1"/>
          </p:cNvSpPr>
          <p:nvPr userDrawn="1"/>
        </p:nvSpPr>
        <p:spPr>
          <a:xfrm>
            <a:off x="6579666" y="2063751"/>
            <a:ext cx="358775" cy="360363"/>
          </a:xfrm>
          <a:prstGeom prst="flowChartConnector">
            <a:avLst/>
          </a:prstGeom>
          <a:solidFill>
            <a:schemeClr val="tx2"/>
          </a:solidFill>
          <a:ln w="38100" cmpd="sng">
            <a:solidFill>
              <a:srgbClr val="EF7D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608400" rIns="0" bIns="0" anchor="ctr"/>
          <a:lstStyle/>
          <a:p>
            <a:pPr>
              <a:defRPr/>
            </a:pPr>
            <a:r>
              <a:rPr lang="de-DE" sz="2000">
                <a:latin typeface="Wingdings"/>
                <a:ea typeface="Wingdings"/>
                <a:cs typeface="Wingdings"/>
              </a:rPr>
              <a:t></a:t>
            </a:r>
            <a:endParaRPr lang="de-DE" sz="2000"/>
          </a:p>
          <a:p>
            <a:pPr>
              <a:defRPr/>
            </a:pPr>
            <a:endParaRPr lang="de-DE" sz="2000"/>
          </a:p>
          <a:p>
            <a:pPr algn="ctr">
              <a:defRPr/>
            </a:pPr>
            <a:endParaRPr lang="de-DE" sz="2000"/>
          </a:p>
        </p:txBody>
      </p:sp>
      <p:sp>
        <p:nvSpPr>
          <p:cNvPr id="62" name="Verbindungsstelle 61"/>
          <p:cNvSpPr>
            <a:spLocks noChangeAspect="1"/>
          </p:cNvSpPr>
          <p:nvPr userDrawn="1"/>
        </p:nvSpPr>
        <p:spPr>
          <a:xfrm>
            <a:off x="7130528" y="2063751"/>
            <a:ext cx="360363" cy="360363"/>
          </a:xfrm>
          <a:prstGeom prst="flowChartConnector">
            <a:avLst/>
          </a:prstGeom>
          <a:solidFill>
            <a:schemeClr val="tx2"/>
          </a:solidFill>
          <a:ln w="38100" cmpd="sng">
            <a:solidFill>
              <a:srgbClr val="EF7D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327600"/>
          <a:lstStyle/>
          <a:p>
            <a:pPr>
              <a:defRPr/>
            </a:pPr>
            <a:r>
              <a:rPr lang="de-DE" sz="2000">
                <a:latin typeface="Wingdings"/>
                <a:ea typeface="Wingdings"/>
                <a:cs typeface="Wingdings"/>
              </a:rPr>
              <a:t></a:t>
            </a:r>
            <a:endParaRPr lang="de-DE" sz="2000"/>
          </a:p>
          <a:p>
            <a:pPr>
              <a:defRPr/>
            </a:pPr>
            <a:endParaRPr lang="de-DE" sz="2000"/>
          </a:p>
          <a:p>
            <a:pPr>
              <a:defRPr/>
            </a:pPr>
            <a:endParaRPr lang="de-DE" sz="2000"/>
          </a:p>
          <a:p>
            <a:pPr algn="ctr">
              <a:defRPr/>
            </a:pPr>
            <a:endParaRPr lang="de-DE" sz="2000"/>
          </a:p>
        </p:txBody>
      </p:sp>
      <p:sp>
        <p:nvSpPr>
          <p:cNvPr id="63" name="Verbindungsstelle 62"/>
          <p:cNvSpPr>
            <a:spLocks noChangeAspect="1"/>
          </p:cNvSpPr>
          <p:nvPr userDrawn="1"/>
        </p:nvSpPr>
        <p:spPr>
          <a:xfrm>
            <a:off x="7698853" y="2063751"/>
            <a:ext cx="358775" cy="360363"/>
          </a:xfrm>
          <a:prstGeom prst="flowChartConnector">
            <a:avLst/>
          </a:prstGeom>
          <a:solidFill>
            <a:schemeClr val="tx2"/>
          </a:solidFill>
          <a:ln w="38100" cmpd="sng">
            <a:solidFill>
              <a:srgbClr val="EF7D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327600"/>
          <a:lstStyle/>
          <a:p>
            <a:pPr>
              <a:defRPr/>
            </a:pPr>
            <a:r>
              <a:rPr lang="de-DE" sz="2000">
                <a:latin typeface="Wingdings"/>
                <a:ea typeface="Wingdings"/>
                <a:cs typeface="Wingdings"/>
              </a:rPr>
              <a:t></a:t>
            </a:r>
            <a:endParaRPr lang="de-DE" sz="2000"/>
          </a:p>
          <a:p>
            <a:pPr>
              <a:defRPr/>
            </a:pPr>
            <a:endParaRPr lang="de-DE" sz="2000"/>
          </a:p>
          <a:p>
            <a:pPr>
              <a:defRPr/>
            </a:pPr>
            <a:endParaRPr lang="de-DE" sz="2000"/>
          </a:p>
          <a:p>
            <a:pPr>
              <a:defRPr/>
            </a:pPr>
            <a:endParaRPr lang="de-DE" sz="2000"/>
          </a:p>
          <a:p>
            <a:pPr algn="ctr">
              <a:defRPr/>
            </a:pPr>
            <a:endParaRPr lang="de-DE" sz="2000"/>
          </a:p>
        </p:txBody>
      </p:sp>
      <p:sp>
        <p:nvSpPr>
          <p:cNvPr id="64" name="Verbindungsstelle 63"/>
          <p:cNvSpPr>
            <a:spLocks noChangeAspect="1"/>
          </p:cNvSpPr>
          <p:nvPr userDrawn="1"/>
        </p:nvSpPr>
        <p:spPr>
          <a:xfrm>
            <a:off x="8286228" y="2063751"/>
            <a:ext cx="360363" cy="360363"/>
          </a:xfrm>
          <a:prstGeom prst="flowChartConnector">
            <a:avLst/>
          </a:prstGeom>
          <a:solidFill>
            <a:schemeClr val="tx2"/>
          </a:solidFill>
          <a:ln w="38100" cmpd="sng">
            <a:solidFill>
              <a:srgbClr val="EF7D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327600"/>
          <a:lstStyle/>
          <a:p>
            <a:pPr>
              <a:defRPr/>
            </a:pPr>
            <a:r>
              <a:rPr lang="de-DE" sz="2000">
                <a:latin typeface="Wingdings"/>
                <a:ea typeface="Wingdings"/>
                <a:cs typeface="Wingdings"/>
              </a:rPr>
              <a:t></a:t>
            </a:r>
            <a:endParaRPr lang="de-DE" sz="2000"/>
          </a:p>
          <a:p>
            <a:pPr>
              <a:defRPr/>
            </a:pPr>
            <a:endParaRPr lang="de-DE" sz="2000"/>
          </a:p>
          <a:p>
            <a:pPr>
              <a:defRPr/>
            </a:pPr>
            <a:endParaRPr lang="de-DE" sz="2000"/>
          </a:p>
          <a:p>
            <a:pPr>
              <a:defRPr/>
            </a:pPr>
            <a:endParaRPr lang="de-DE" sz="2000"/>
          </a:p>
          <a:p>
            <a:pPr>
              <a:defRPr/>
            </a:pPr>
            <a:endParaRPr lang="de-DE" sz="2000"/>
          </a:p>
          <a:p>
            <a:pPr algn="ctr">
              <a:defRPr/>
            </a:pPr>
            <a:endParaRPr lang="de-DE" sz="2000"/>
          </a:p>
        </p:txBody>
      </p:sp>
      <p:sp>
        <p:nvSpPr>
          <p:cNvPr id="65" name="Verbindungsstelle 64"/>
          <p:cNvSpPr>
            <a:spLocks noChangeAspect="1"/>
          </p:cNvSpPr>
          <p:nvPr userDrawn="1"/>
        </p:nvSpPr>
        <p:spPr>
          <a:xfrm>
            <a:off x="6579666" y="2616201"/>
            <a:ext cx="358775" cy="360363"/>
          </a:xfrm>
          <a:prstGeom prst="flowChartConnector">
            <a:avLst/>
          </a:prstGeom>
          <a:solidFill>
            <a:srgbClr val="8DA3B0"/>
          </a:solidFill>
          <a:ln w="381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46800" anchor="ctr"/>
          <a:lstStyle/>
          <a:p>
            <a:pPr algn="ctr">
              <a:defRPr/>
            </a:pPr>
            <a:r>
              <a:rPr lang="de-DE" sz="2000">
                <a:latin typeface="Wingdings"/>
                <a:ea typeface="Wingdings"/>
                <a:cs typeface="Wingdings"/>
              </a:rPr>
              <a:t></a:t>
            </a:r>
            <a:endParaRPr lang="de-DE" sz="2000"/>
          </a:p>
        </p:txBody>
      </p:sp>
      <p:sp>
        <p:nvSpPr>
          <p:cNvPr id="66" name="Verbindungsstelle 65"/>
          <p:cNvSpPr>
            <a:spLocks noChangeAspect="1"/>
          </p:cNvSpPr>
          <p:nvPr userDrawn="1"/>
        </p:nvSpPr>
        <p:spPr>
          <a:xfrm>
            <a:off x="7130528" y="2616201"/>
            <a:ext cx="360363" cy="360363"/>
          </a:xfrm>
          <a:prstGeom prst="flowChartConnector">
            <a:avLst/>
          </a:prstGeom>
          <a:solidFill>
            <a:srgbClr val="8DA3B0"/>
          </a:solidFill>
          <a:ln w="381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80800" rIns="0" bIns="0" anchor="ctr"/>
          <a:lstStyle/>
          <a:p>
            <a:pPr algn="ctr">
              <a:defRPr/>
            </a:pPr>
            <a:r>
              <a:rPr lang="de-DE" sz="2000">
                <a:latin typeface="Wingdings"/>
                <a:ea typeface="Wingdings"/>
                <a:cs typeface="Wingdings"/>
              </a:rPr>
              <a:t></a:t>
            </a:r>
            <a:endParaRPr lang="de-DE" sz="2000"/>
          </a:p>
          <a:p>
            <a:pPr algn="ctr">
              <a:defRPr/>
            </a:pPr>
            <a:endParaRPr lang="de-DE" sz="2000"/>
          </a:p>
        </p:txBody>
      </p:sp>
      <p:sp>
        <p:nvSpPr>
          <p:cNvPr id="67" name="Verbindungsstelle 66"/>
          <p:cNvSpPr>
            <a:spLocks noChangeAspect="1"/>
          </p:cNvSpPr>
          <p:nvPr userDrawn="1"/>
        </p:nvSpPr>
        <p:spPr>
          <a:xfrm>
            <a:off x="7698853" y="2616201"/>
            <a:ext cx="358775" cy="360363"/>
          </a:xfrm>
          <a:prstGeom prst="flowChartConnector">
            <a:avLst/>
          </a:prstGeom>
          <a:solidFill>
            <a:srgbClr val="8DA3B0"/>
          </a:solidFill>
          <a:ln w="381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561600" rIns="0" bIns="0" anchor="ctr"/>
          <a:lstStyle/>
          <a:p>
            <a:pPr>
              <a:defRPr/>
            </a:pPr>
            <a:r>
              <a:rPr lang="de-DE" sz="2000">
                <a:latin typeface="Wingdings"/>
                <a:ea typeface="Wingdings"/>
                <a:cs typeface="Wingdings"/>
              </a:rPr>
              <a:t></a:t>
            </a:r>
            <a:endParaRPr lang="de-DE" sz="2000"/>
          </a:p>
          <a:p>
            <a:pPr algn="ctr">
              <a:defRPr/>
            </a:pPr>
            <a:endParaRPr lang="de-DE" sz="2000"/>
          </a:p>
        </p:txBody>
      </p:sp>
      <p:sp>
        <p:nvSpPr>
          <p:cNvPr id="68" name="Verbindungsstelle 67"/>
          <p:cNvSpPr>
            <a:spLocks noChangeAspect="1"/>
          </p:cNvSpPr>
          <p:nvPr userDrawn="1"/>
        </p:nvSpPr>
        <p:spPr>
          <a:xfrm>
            <a:off x="8286228" y="2605089"/>
            <a:ext cx="360363" cy="360362"/>
          </a:xfrm>
          <a:prstGeom prst="flowChartConnector">
            <a:avLst/>
          </a:prstGeom>
          <a:solidFill>
            <a:srgbClr val="8DA3B0"/>
          </a:solidFill>
          <a:ln w="381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80800" rIns="0" bIns="0" anchor="ctr"/>
          <a:lstStyle/>
          <a:p>
            <a:pPr>
              <a:defRPr/>
            </a:pPr>
            <a:r>
              <a:rPr lang="de-DE" sz="2000">
                <a:latin typeface="Wingdings"/>
                <a:ea typeface="Wingdings"/>
                <a:cs typeface="Wingdings"/>
              </a:rPr>
              <a:t></a:t>
            </a:r>
            <a:endParaRPr lang="de-DE" sz="2000"/>
          </a:p>
          <a:p>
            <a:pPr algn="ctr">
              <a:defRPr/>
            </a:pPr>
            <a:endParaRPr lang="de-DE" sz="2000"/>
          </a:p>
        </p:txBody>
      </p:sp>
      <p:sp>
        <p:nvSpPr>
          <p:cNvPr id="69" name="Verbindungsstelle 68"/>
          <p:cNvSpPr>
            <a:spLocks noChangeAspect="1"/>
          </p:cNvSpPr>
          <p:nvPr userDrawn="1"/>
        </p:nvSpPr>
        <p:spPr>
          <a:xfrm>
            <a:off x="6579666" y="3113089"/>
            <a:ext cx="358775" cy="360362"/>
          </a:xfrm>
          <a:prstGeom prst="flowChartConnector">
            <a:avLst/>
          </a:prstGeom>
          <a:solidFill>
            <a:srgbClr val="8DA3B0"/>
          </a:solidFill>
          <a:ln w="381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608400" rIns="0" bIns="0" anchor="ctr"/>
          <a:lstStyle/>
          <a:p>
            <a:pPr>
              <a:defRPr/>
            </a:pPr>
            <a:r>
              <a:rPr lang="de-DE" sz="2000">
                <a:latin typeface="Wingdings"/>
                <a:ea typeface="Wingdings"/>
                <a:cs typeface="Wingdings"/>
              </a:rPr>
              <a:t></a:t>
            </a:r>
            <a:endParaRPr lang="de-DE" sz="2000"/>
          </a:p>
          <a:p>
            <a:pPr>
              <a:defRPr/>
            </a:pPr>
            <a:endParaRPr lang="de-DE" sz="2000"/>
          </a:p>
          <a:p>
            <a:pPr algn="ctr">
              <a:defRPr/>
            </a:pPr>
            <a:endParaRPr lang="de-DE" sz="2000"/>
          </a:p>
        </p:txBody>
      </p:sp>
      <p:sp>
        <p:nvSpPr>
          <p:cNvPr id="70" name="Verbindungsstelle 69"/>
          <p:cNvSpPr>
            <a:spLocks noChangeAspect="1"/>
          </p:cNvSpPr>
          <p:nvPr userDrawn="1"/>
        </p:nvSpPr>
        <p:spPr>
          <a:xfrm>
            <a:off x="7130528" y="3113089"/>
            <a:ext cx="360363" cy="360362"/>
          </a:xfrm>
          <a:prstGeom prst="flowChartConnector">
            <a:avLst/>
          </a:prstGeom>
          <a:solidFill>
            <a:srgbClr val="8DA3B0"/>
          </a:solidFill>
          <a:ln w="381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327600"/>
          <a:lstStyle/>
          <a:p>
            <a:pPr>
              <a:defRPr/>
            </a:pPr>
            <a:r>
              <a:rPr lang="de-DE" sz="2000">
                <a:latin typeface="Wingdings"/>
                <a:ea typeface="Wingdings"/>
                <a:cs typeface="Wingdings"/>
              </a:rPr>
              <a:t></a:t>
            </a:r>
            <a:endParaRPr lang="de-DE" sz="2000"/>
          </a:p>
          <a:p>
            <a:pPr>
              <a:defRPr/>
            </a:pPr>
            <a:endParaRPr lang="de-DE" sz="2000"/>
          </a:p>
          <a:p>
            <a:pPr>
              <a:defRPr/>
            </a:pPr>
            <a:endParaRPr lang="de-DE" sz="2000"/>
          </a:p>
          <a:p>
            <a:pPr algn="ctr">
              <a:defRPr/>
            </a:pPr>
            <a:endParaRPr lang="de-DE" sz="2000"/>
          </a:p>
        </p:txBody>
      </p:sp>
      <p:sp>
        <p:nvSpPr>
          <p:cNvPr id="71" name="Verbindungsstelle 70"/>
          <p:cNvSpPr>
            <a:spLocks noChangeAspect="1"/>
          </p:cNvSpPr>
          <p:nvPr userDrawn="1"/>
        </p:nvSpPr>
        <p:spPr>
          <a:xfrm>
            <a:off x="7698853" y="3113089"/>
            <a:ext cx="358775" cy="360362"/>
          </a:xfrm>
          <a:prstGeom prst="flowChartConnector">
            <a:avLst/>
          </a:prstGeom>
          <a:solidFill>
            <a:srgbClr val="8DA3B0"/>
          </a:solidFill>
          <a:ln w="381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327600"/>
          <a:lstStyle/>
          <a:p>
            <a:pPr>
              <a:defRPr/>
            </a:pPr>
            <a:r>
              <a:rPr lang="de-DE" sz="2000">
                <a:latin typeface="Wingdings"/>
                <a:ea typeface="Wingdings"/>
                <a:cs typeface="Wingdings"/>
              </a:rPr>
              <a:t></a:t>
            </a:r>
            <a:endParaRPr lang="de-DE" sz="2000"/>
          </a:p>
          <a:p>
            <a:pPr>
              <a:defRPr/>
            </a:pPr>
            <a:endParaRPr lang="de-DE" sz="2000"/>
          </a:p>
          <a:p>
            <a:pPr>
              <a:defRPr/>
            </a:pPr>
            <a:endParaRPr lang="de-DE" sz="2000"/>
          </a:p>
          <a:p>
            <a:pPr>
              <a:defRPr/>
            </a:pPr>
            <a:endParaRPr lang="de-DE" sz="2000"/>
          </a:p>
          <a:p>
            <a:pPr algn="ctr">
              <a:defRPr/>
            </a:pPr>
            <a:endParaRPr lang="de-DE" sz="2000"/>
          </a:p>
        </p:txBody>
      </p:sp>
      <p:sp>
        <p:nvSpPr>
          <p:cNvPr id="72" name="Verbindungsstelle 71"/>
          <p:cNvSpPr>
            <a:spLocks noChangeAspect="1"/>
          </p:cNvSpPr>
          <p:nvPr userDrawn="1"/>
        </p:nvSpPr>
        <p:spPr>
          <a:xfrm>
            <a:off x="8286228" y="3113089"/>
            <a:ext cx="360363" cy="360362"/>
          </a:xfrm>
          <a:prstGeom prst="flowChartConnector">
            <a:avLst/>
          </a:prstGeom>
          <a:solidFill>
            <a:srgbClr val="8DA3B0"/>
          </a:solidFill>
          <a:ln w="381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327600"/>
          <a:lstStyle/>
          <a:p>
            <a:pPr>
              <a:defRPr/>
            </a:pPr>
            <a:r>
              <a:rPr lang="de-DE" sz="2000">
                <a:latin typeface="Wingdings"/>
                <a:ea typeface="Wingdings"/>
                <a:cs typeface="Wingdings"/>
              </a:rPr>
              <a:t></a:t>
            </a:r>
            <a:endParaRPr lang="de-DE" sz="2000"/>
          </a:p>
          <a:p>
            <a:pPr>
              <a:defRPr/>
            </a:pPr>
            <a:endParaRPr lang="de-DE" sz="2000"/>
          </a:p>
          <a:p>
            <a:pPr>
              <a:defRPr/>
            </a:pPr>
            <a:endParaRPr lang="de-DE" sz="2000"/>
          </a:p>
          <a:p>
            <a:pPr>
              <a:defRPr/>
            </a:pPr>
            <a:endParaRPr lang="de-DE" sz="2000"/>
          </a:p>
          <a:p>
            <a:pPr>
              <a:defRPr/>
            </a:pPr>
            <a:endParaRPr lang="de-DE" sz="2000"/>
          </a:p>
          <a:p>
            <a:pPr algn="ctr">
              <a:defRPr/>
            </a:pPr>
            <a:endParaRPr lang="de-DE" sz="2000"/>
          </a:p>
        </p:txBody>
      </p:sp>
      <p:sp>
        <p:nvSpPr>
          <p:cNvPr id="73" name="Verbindungsstelle 72"/>
          <p:cNvSpPr>
            <a:spLocks noChangeAspect="1"/>
          </p:cNvSpPr>
          <p:nvPr userDrawn="1"/>
        </p:nvSpPr>
        <p:spPr>
          <a:xfrm>
            <a:off x="574153" y="3294064"/>
            <a:ext cx="358775" cy="358775"/>
          </a:xfrm>
          <a:prstGeom prst="flowChartConnector">
            <a:avLst/>
          </a:prstGeom>
          <a:solidFill>
            <a:srgbClr val="EF7D00"/>
          </a:solidFill>
          <a:ln w="38100" cmpd="sng">
            <a:solidFill>
              <a:srgbClr val="EF7D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46800" anchor="ctr"/>
          <a:lstStyle/>
          <a:p>
            <a:pPr algn="ctr">
              <a:defRPr/>
            </a:pPr>
            <a:r>
              <a:rPr lang="de-DE" sz="3600" b="1">
                <a:latin typeface="Arial"/>
                <a:ea typeface="Wingdings"/>
                <a:cs typeface="Arial"/>
              </a:rPr>
              <a:t>+</a:t>
            </a:r>
            <a:endParaRPr lang="de-DE" sz="3600" b="1">
              <a:latin typeface="Arial"/>
              <a:cs typeface="Arial"/>
            </a:endParaRPr>
          </a:p>
        </p:txBody>
      </p:sp>
      <p:sp>
        <p:nvSpPr>
          <p:cNvPr id="74" name="Verbindungsstelle 73"/>
          <p:cNvSpPr>
            <a:spLocks noChangeAspect="1"/>
          </p:cNvSpPr>
          <p:nvPr userDrawn="1"/>
        </p:nvSpPr>
        <p:spPr>
          <a:xfrm>
            <a:off x="574153" y="3797301"/>
            <a:ext cx="358775" cy="358775"/>
          </a:xfrm>
          <a:prstGeom prst="flowChartConnector">
            <a:avLst/>
          </a:prstGeom>
          <a:solidFill>
            <a:srgbClr val="EF7D00"/>
          </a:solidFill>
          <a:ln w="38100" cmpd="sng">
            <a:solidFill>
              <a:srgbClr val="EF7D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140400" anchor="ctr"/>
          <a:lstStyle/>
          <a:p>
            <a:pPr algn="ctr">
              <a:defRPr/>
            </a:pPr>
            <a:r>
              <a:rPr lang="de-DE" sz="3600" b="1">
                <a:latin typeface="Arial"/>
                <a:ea typeface="Wingdings"/>
                <a:cs typeface="Arial"/>
              </a:rPr>
              <a:t>-</a:t>
            </a:r>
            <a:endParaRPr lang="de-DE" sz="3600" b="1">
              <a:latin typeface="Arial"/>
              <a:cs typeface="Arial"/>
            </a:endParaRPr>
          </a:p>
        </p:txBody>
      </p:sp>
      <p:sp>
        <p:nvSpPr>
          <p:cNvPr id="75" name="Verbindungsstelle 74"/>
          <p:cNvSpPr>
            <a:spLocks noChangeAspect="1"/>
          </p:cNvSpPr>
          <p:nvPr userDrawn="1"/>
        </p:nvSpPr>
        <p:spPr>
          <a:xfrm>
            <a:off x="1171053" y="3294064"/>
            <a:ext cx="358775" cy="358775"/>
          </a:xfrm>
          <a:prstGeom prst="flowChartConnector">
            <a:avLst/>
          </a:prstGeom>
          <a:solidFill>
            <a:srgbClr val="8DA3B0"/>
          </a:solidFill>
          <a:ln w="381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46800" anchor="ctr"/>
          <a:lstStyle/>
          <a:p>
            <a:pPr algn="ctr">
              <a:defRPr/>
            </a:pPr>
            <a:r>
              <a:rPr lang="de-DE" sz="3600" b="1">
                <a:latin typeface="Arial"/>
                <a:ea typeface="Wingdings"/>
                <a:cs typeface="Arial"/>
              </a:rPr>
              <a:t>+</a:t>
            </a:r>
            <a:endParaRPr lang="de-DE" sz="3600" b="1">
              <a:latin typeface="Arial"/>
              <a:cs typeface="Arial"/>
            </a:endParaRPr>
          </a:p>
        </p:txBody>
      </p:sp>
      <p:sp>
        <p:nvSpPr>
          <p:cNvPr id="76" name="Verbindungsstelle 75"/>
          <p:cNvSpPr>
            <a:spLocks noChangeAspect="1"/>
          </p:cNvSpPr>
          <p:nvPr userDrawn="1"/>
        </p:nvSpPr>
        <p:spPr>
          <a:xfrm>
            <a:off x="1171053" y="3797301"/>
            <a:ext cx="358775" cy="358775"/>
          </a:xfrm>
          <a:prstGeom prst="flowChartConnector">
            <a:avLst/>
          </a:prstGeom>
          <a:solidFill>
            <a:schemeClr val="accent2"/>
          </a:solidFill>
          <a:ln w="381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140400" anchor="ctr"/>
          <a:lstStyle/>
          <a:p>
            <a:pPr algn="ctr">
              <a:defRPr/>
            </a:pPr>
            <a:r>
              <a:rPr lang="de-DE" sz="3600" b="1">
                <a:latin typeface="Arial"/>
                <a:ea typeface="Wingdings"/>
                <a:cs typeface="Arial"/>
              </a:rPr>
              <a:t>-</a:t>
            </a:r>
            <a:endParaRPr lang="de-DE" sz="3600" b="1">
              <a:latin typeface="Arial"/>
              <a:cs typeface="Arial"/>
            </a:endParaRPr>
          </a:p>
        </p:txBody>
      </p:sp>
      <p:sp>
        <p:nvSpPr>
          <p:cNvPr id="77" name="Verbindungsstelle 76"/>
          <p:cNvSpPr>
            <a:spLocks noChangeAspect="1"/>
          </p:cNvSpPr>
          <p:nvPr userDrawn="1"/>
        </p:nvSpPr>
        <p:spPr>
          <a:xfrm>
            <a:off x="1739378" y="3284539"/>
            <a:ext cx="360363" cy="360362"/>
          </a:xfrm>
          <a:prstGeom prst="flowChartConnector">
            <a:avLst/>
          </a:prstGeom>
          <a:solidFill>
            <a:schemeClr val="accent3"/>
          </a:solidFill>
          <a:ln w="38100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46800" anchor="ctr"/>
          <a:lstStyle/>
          <a:p>
            <a:pPr algn="ctr">
              <a:defRPr/>
            </a:pPr>
            <a:r>
              <a:rPr lang="de-DE" sz="3600" b="1">
                <a:latin typeface="Arial"/>
                <a:ea typeface="Wingdings"/>
                <a:cs typeface="Arial"/>
              </a:rPr>
              <a:t>+</a:t>
            </a:r>
            <a:endParaRPr lang="de-DE" sz="3600" b="1">
              <a:latin typeface="Arial"/>
              <a:cs typeface="Arial"/>
            </a:endParaRPr>
          </a:p>
        </p:txBody>
      </p:sp>
      <p:sp>
        <p:nvSpPr>
          <p:cNvPr id="78" name="Verbindungsstelle 77"/>
          <p:cNvSpPr>
            <a:spLocks noChangeAspect="1"/>
          </p:cNvSpPr>
          <p:nvPr userDrawn="1"/>
        </p:nvSpPr>
        <p:spPr>
          <a:xfrm>
            <a:off x="1739378" y="3800476"/>
            <a:ext cx="360363" cy="358775"/>
          </a:xfrm>
          <a:prstGeom prst="flowChartConnector">
            <a:avLst/>
          </a:prstGeom>
          <a:solidFill>
            <a:srgbClr val="1F6655"/>
          </a:solidFill>
          <a:ln w="38100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140400" anchor="ctr"/>
          <a:lstStyle/>
          <a:p>
            <a:pPr algn="ctr">
              <a:defRPr/>
            </a:pPr>
            <a:r>
              <a:rPr lang="de-DE" sz="3600" b="1">
                <a:latin typeface="Arial"/>
                <a:ea typeface="Wingdings"/>
                <a:cs typeface="Arial"/>
              </a:rPr>
              <a:t>-</a:t>
            </a:r>
            <a:endParaRPr lang="de-DE" sz="3600" b="1">
              <a:latin typeface="Arial"/>
              <a:cs typeface="Arial"/>
            </a:endParaRPr>
          </a:p>
        </p:txBody>
      </p:sp>
      <p:sp>
        <p:nvSpPr>
          <p:cNvPr id="79" name="Verbindungsstelle 78"/>
          <p:cNvSpPr>
            <a:spLocks noChangeAspect="1"/>
          </p:cNvSpPr>
          <p:nvPr userDrawn="1"/>
        </p:nvSpPr>
        <p:spPr>
          <a:xfrm>
            <a:off x="3487216" y="3289301"/>
            <a:ext cx="358775" cy="360363"/>
          </a:xfrm>
          <a:prstGeom prst="flowChartConnector">
            <a:avLst/>
          </a:prstGeom>
          <a:solidFill>
            <a:srgbClr val="EF7D00"/>
          </a:solidFill>
          <a:ln w="38100" cmpd="sng">
            <a:solidFill>
              <a:srgbClr val="EF7D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27600" rIns="0" bIns="0" anchor="b"/>
          <a:lstStyle/>
          <a:p>
            <a:pPr algn="ctr"/>
            <a:r>
              <a:rPr lang="de-DE" sz="2400">
                <a:solidFill>
                  <a:srgbClr val="FFFFFF"/>
                </a:solidFill>
                <a:latin typeface="Zapf Dingbats" charset="0"/>
                <a:ea typeface="ＭＳ Ｐゴシック" charset="0"/>
                <a:cs typeface="Zapf Dingbats" charset="0"/>
              </a:rPr>
              <a:t>✔</a:t>
            </a:r>
            <a:endParaRPr lang="de-DE" sz="2400" b="1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0" name="Verbindungsstelle 79"/>
          <p:cNvSpPr>
            <a:spLocks noChangeAspect="1"/>
          </p:cNvSpPr>
          <p:nvPr userDrawn="1"/>
        </p:nvSpPr>
        <p:spPr>
          <a:xfrm>
            <a:off x="4015853" y="3278189"/>
            <a:ext cx="358775" cy="360362"/>
          </a:xfrm>
          <a:prstGeom prst="flowChartConnector">
            <a:avLst/>
          </a:prstGeom>
          <a:solidFill>
            <a:schemeClr val="accent2"/>
          </a:solidFill>
          <a:ln w="381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27600" rIns="0" bIns="0" anchor="b"/>
          <a:lstStyle/>
          <a:p>
            <a:pPr algn="ctr"/>
            <a:r>
              <a:rPr lang="de-DE" sz="2400">
                <a:solidFill>
                  <a:srgbClr val="FFFFFF"/>
                </a:solidFill>
                <a:latin typeface="Zapf Dingbats" charset="0"/>
                <a:ea typeface="ＭＳ Ｐゴシック" charset="0"/>
                <a:cs typeface="Zapf Dingbats" charset="0"/>
              </a:rPr>
              <a:t>✔</a:t>
            </a:r>
            <a:endParaRPr lang="de-DE" sz="2400" b="1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1" name="Verbindungsstelle 80"/>
          <p:cNvSpPr>
            <a:spLocks noChangeAspect="1"/>
          </p:cNvSpPr>
          <p:nvPr userDrawn="1"/>
        </p:nvSpPr>
        <p:spPr>
          <a:xfrm>
            <a:off x="4561953" y="3281364"/>
            <a:ext cx="360363" cy="360362"/>
          </a:xfrm>
          <a:prstGeom prst="flowChartConnector">
            <a:avLst/>
          </a:prstGeom>
          <a:solidFill>
            <a:schemeClr val="accent3"/>
          </a:solidFill>
          <a:ln w="38100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27600" rIns="0" bIns="0" anchor="b"/>
          <a:lstStyle/>
          <a:p>
            <a:pPr algn="ctr"/>
            <a:r>
              <a:rPr lang="de-DE" sz="3600" b="1">
                <a:solidFill>
                  <a:srgbClr val="FFFFFF"/>
                </a:solidFill>
                <a:latin typeface="Arial" charset="0"/>
                <a:ea typeface="Wingdings" charset="0"/>
              </a:rPr>
              <a:t>+</a:t>
            </a:r>
            <a:r>
              <a:rPr lang="de-DE" sz="2400">
                <a:solidFill>
                  <a:srgbClr val="FFFFFF"/>
                </a:solidFill>
                <a:latin typeface="Zapf Dingbats" charset="0"/>
                <a:ea typeface="Zapf Dingbats" charset="0"/>
                <a:cs typeface="Zapf Dingbats" charset="0"/>
              </a:rPr>
              <a:t>✔</a:t>
            </a:r>
            <a:endParaRPr lang="de-DE" sz="2400" b="1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2" name="Verbindungsstelle 81"/>
          <p:cNvSpPr>
            <a:spLocks noChangeAspect="1"/>
          </p:cNvSpPr>
          <p:nvPr userDrawn="1"/>
        </p:nvSpPr>
        <p:spPr>
          <a:xfrm>
            <a:off x="3506266" y="3797301"/>
            <a:ext cx="358775" cy="358775"/>
          </a:xfrm>
          <a:prstGeom prst="flowChartConnector">
            <a:avLst/>
          </a:prstGeom>
          <a:solidFill>
            <a:srgbClr val="EF7D00"/>
          </a:solidFill>
          <a:ln w="38100" cmpd="sng">
            <a:solidFill>
              <a:srgbClr val="EF7D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561600" rIns="0" bIns="0" anchor="b"/>
          <a:lstStyle/>
          <a:p>
            <a:pPr algn="ctr">
              <a:defRPr/>
            </a:pPr>
            <a:r>
              <a:rPr lang="de-DE" sz="4000">
                <a:latin typeface="ＭＳ ゴシック"/>
                <a:ea typeface="ＭＳ ゴシック"/>
                <a:cs typeface="ＭＳ ゴシック"/>
              </a:rPr>
              <a:t>≈</a:t>
            </a:r>
            <a:endParaRPr lang="de-DE" sz="4000" b="1">
              <a:latin typeface="Arial"/>
              <a:cs typeface="Arial"/>
            </a:endParaRPr>
          </a:p>
        </p:txBody>
      </p:sp>
      <p:sp>
        <p:nvSpPr>
          <p:cNvPr id="83" name="Verbindungsstelle 82"/>
          <p:cNvSpPr>
            <a:spLocks noChangeAspect="1"/>
          </p:cNvSpPr>
          <p:nvPr userDrawn="1"/>
        </p:nvSpPr>
        <p:spPr>
          <a:xfrm>
            <a:off x="4015853" y="3805239"/>
            <a:ext cx="358775" cy="360362"/>
          </a:xfrm>
          <a:prstGeom prst="flowChartConnector">
            <a:avLst/>
          </a:prstGeom>
          <a:solidFill>
            <a:srgbClr val="8DA3B0"/>
          </a:solidFill>
          <a:ln w="381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561600" rIns="0" bIns="0" anchor="b"/>
          <a:lstStyle/>
          <a:p>
            <a:pPr algn="ctr">
              <a:defRPr/>
            </a:pPr>
            <a:r>
              <a:rPr lang="de-DE" sz="4000">
                <a:latin typeface="ＭＳ ゴシック"/>
                <a:ea typeface="ＭＳ ゴシック"/>
                <a:cs typeface="ＭＳ ゴシック"/>
              </a:rPr>
              <a:t>≈</a:t>
            </a:r>
            <a:endParaRPr lang="de-DE" sz="4000" b="1">
              <a:latin typeface="Arial"/>
              <a:cs typeface="Arial"/>
            </a:endParaRPr>
          </a:p>
        </p:txBody>
      </p:sp>
      <p:sp>
        <p:nvSpPr>
          <p:cNvPr id="84" name="Verbindungsstelle 83"/>
          <p:cNvSpPr>
            <a:spLocks noChangeAspect="1"/>
          </p:cNvSpPr>
          <p:nvPr userDrawn="1"/>
        </p:nvSpPr>
        <p:spPr>
          <a:xfrm>
            <a:off x="4561953" y="3797301"/>
            <a:ext cx="360363" cy="358775"/>
          </a:xfrm>
          <a:prstGeom prst="flowChartConnector">
            <a:avLst/>
          </a:prstGeom>
          <a:solidFill>
            <a:schemeClr val="accent3"/>
          </a:solidFill>
          <a:ln w="38100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561600" rIns="0" bIns="0" anchor="b"/>
          <a:lstStyle/>
          <a:p>
            <a:pPr algn="ctr">
              <a:defRPr/>
            </a:pPr>
            <a:r>
              <a:rPr lang="de-DE" sz="4000">
                <a:latin typeface="ＭＳ ゴシック"/>
                <a:ea typeface="ＭＳ ゴシック"/>
                <a:cs typeface="ＭＳ ゴシック"/>
              </a:rPr>
              <a:t>≈</a:t>
            </a:r>
            <a:endParaRPr lang="de-DE" sz="4000" b="1">
              <a:latin typeface="Arial"/>
              <a:cs typeface="Arial"/>
            </a:endParaRPr>
          </a:p>
        </p:txBody>
      </p:sp>
      <p:sp>
        <p:nvSpPr>
          <p:cNvPr id="85" name="AutoShape 47"/>
          <p:cNvSpPr>
            <a:spLocks noChangeAspect="1" noChangeArrowheads="1"/>
          </p:cNvSpPr>
          <p:nvPr userDrawn="1"/>
        </p:nvSpPr>
        <p:spPr bwMode="auto">
          <a:xfrm>
            <a:off x="5341074" y="2214564"/>
            <a:ext cx="660400" cy="300037"/>
          </a:xfrm>
          <a:prstGeom prst="leftRightArrow">
            <a:avLst>
              <a:gd name="adj1" fmla="val 50000"/>
              <a:gd name="adj2" fmla="val 44021"/>
            </a:avLst>
          </a:prstGeom>
          <a:solidFill>
            <a:schemeClr val="accent4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86" name="AutoShape 48"/>
          <p:cNvSpPr>
            <a:spLocks noChangeAspect="1" noChangeArrowheads="1"/>
          </p:cNvSpPr>
          <p:nvPr userDrawn="1"/>
        </p:nvSpPr>
        <p:spPr bwMode="auto">
          <a:xfrm>
            <a:off x="5363299" y="1552576"/>
            <a:ext cx="620713" cy="300038"/>
          </a:xfrm>
          <a:prstGeom prst="rightArrow">
            <a:avLst>
              <a:gd name="adj1" fmla="val 50000"/>
              <a:gd name="adj2" fmla="val 51720"/>
            </a:avLst>
          </a:prstGeom>
          <a:solidFill>
            <a:schemeClr val="accent4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87" name="AutoShape 49"/>
          <p:cNvSpPr>
            <a:spLocks noChangeAspect="1" noChangeArrowheads="1"/>
          </p:cNvSpPr>
          <p:nvPr userDrawn="1"/>
        </p:nvSpPr>
        <p:spPr bwMode="auto">
          <a:xfrm flipH="1">
            <a:off x="5315674" y="1863726"/>
            <a:ext cx="620713" cy="300038"/>
          </a:xfrm>
          <a:prstGeom prst="rightArrow">
            <a:avLst>
              <a:gd name="adj1" fmla="val 50000"/>
              <a:gd name="adj2" fmla="val 51720"/>
            </a:avLst>
          </a:prstGeom>
          <a:solidFill>
            <a:schemeClr val="accent4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18792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Inhalt -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Waveline-Oran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14966"/>
            <a:ext cx="9144001" cy="11570"/>
          </a:xfrm>
          <a:prstGeom prst="rect">
            <a:avLst/>
          </a:prstGeom>
        </p:spPr>
      </p:pic>
      <p:pic>
        <p:nvPicPr>
          <p:cNvPr id="19" name="Bild 18" descr="Waveline-Oran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2689"/>
            <a:ext cx="9144001" cy="11570"/>
          </a:xfrm>
          <a:prstGeom prst="rect">
            <a:avLst/>
          </a:prstGeom>
        </p:spPr>
      </p:pic>
      <p:sp>
        <p:nvSpPr>
          <p:cNvPr id="24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3549" y="515939"/>
            <a:ext cx="8247063" cy="325437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lang="de-DE" sz="2000" b="1" spc="600" baseline="0" dirty="0">
                <a:solidFill>
                  <a:srgbClr val="EF7D00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de-DE"/>
              <a:t>PFEILE</a:t>
            </a:r>
          </a:p>
        </p:txBody>
      </p:sp>
      <p:sp>
        <p:nvSpPr>
          <p:cNvPr id="88" name="Zusammenführen 87"/>
          <p:cNvSpPr/>
          <p:nvPr userDrawn="1"/>
        </p:nvSpPr>
        <p:spPr>
          <a:xfrm>
            <a:off x="990080" y="1198571"/>
            <a:ext cx="2879725" cy="257175"/>
          </a:xfrm>
          <a:prstGeom prst="flowChartMerg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9" name="Zusammenführen 88"/>
          <p:cNvSpPr/>
          <p:nvPr userDrawn="1"/>
        </p:nvSpPr>
        <p:spPr>
          <a:xfrm>
            <a:off x="3756025" y="1189046"/>
            <a:ext cx="1439863" cy="257175"/>
          </a:xfrm>
          <a:prstGeom prst="flowChartMerg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0" name="Zusammenführen 89"/>
          <p:cNvSpPr/>
          <p:nvPr userDrawn="1"/>
        </p:nvSpPr>
        <p:spPr>
          <a:xfrm>
            <a:off x="736600" y="1744671"/>
            <a:ext cx="2879725" cy="257175"/>
          </a:xfrm>
          <a:prstGeom prst="flowChartMerg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1" name="Zusammenführen 90"/>
          <p:cNvSpPr/>
          <p:nvPr userDrawn="1"/>
        </p:nvSpPr>
        <p:spPr>
          <a:xfrm>
            <a:off x="3743325" y="1735146"/>
            <a:ext cx="1439863" cy="257175"/>
          </a:xfrm>
          <a:prstGeom prst="flowChartMerg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2" name="Zusammenführen 91"/>
          <p:cNvSpPr/>
          <p:nvPr userDrawn="1"/>
        </p:nvSpPr>
        <p:spPr>
          <a:xfrm>
            <a:off x="7508875" y="1198571"/>
            <a:ext cx="719138" cy="257175"/>
          </a:xfrm>
          <a:prstGeom prst="flowChartMerg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3" name="Zusammenführen 92"/>
          <p:cNvSpPr/>
          <p:nvPr userDrawn="1"/>
        </p:nvSpPr>
        <p:spPr>
          <a:xfrm>
            <a:off x="6607175" y="1198571"/>
            <a:ext cx="719138" cy="431800"/>
          </a:xfrm>
          <a:prstGeom prst="flowChartMerg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4" name="Zusammenführen 93"/>
          <p:cNvSpPr/>
          <p:nvPr userDrawn="1"/>
        </p:nvSpPr>
        <p:spPr>
          <a:xfrm>
            <a:off x="5580063" y="1198571"/>
            <a:ext cx="936625" cy="468312"/>
          </a:xfrm>
          <a:prstGeom prst="flowChartMerg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5" name="Zusammenführen 94"/>
          <p:cNvSpPr/>
          <p:nvPr userDrawn="1"/>
        </p:nvSpPr>
        <p:spPr>
          <a:xfrm>
            <a:off x="7496175" y="1744671"/>
            <a:ext cx="719138" cy="257175"/>
          </a:xfrm>
          <a:prstGeom prst="flowChartMerg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6" name="Zusammenführen 95"/>
          <p:cNvSpPr/>
          <p:nvPr userDrawn="1"/>
        </p:nvSpPr>
        <p:spPr>
          <a:xfrm>
            <a:off x="6594475" y="1744671"/>
            <a:ext cx="719138" cy="431800"/>
          </a:xfrm>
          <a:prstGeom prst="flowChartMerg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7" name="Zusammenführen 96"/>
          <p:cNvSpPr/>
          <p:nvPr userDrawn="1"/>
        </p:nvSpPr>
        <p:spPr>
          <a:xfrm>
            <a:off x="5567363" y="1744671"/>
            <a:ext cx="936625" cy="468312"/>
          </a:xfrm>
          <a:prstGeom prst="flowChartMerg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8" name="Gleichschenkliges Dreieck 97"/>
          <p:cNvSpPr/>
          <p:nvPr userDrawn="1"/>
        </p:nvSpPr>
        <p:spPr>
          <a:xfrm rot="5400000">
            <a:off x="575742" y="2732616"/>
            <a:ext cx="1152525" cy="231775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99" name="Gleichschenkliges Dreieck 98"/>
          <p:cNvSpPr/>
          <p:nvPr userDrawn="1"/>
        </p:nvSpPr>
        <p:spPr>
          <a:xfrm rot="5400000">
            <a:off x="1182167" y="2732615"/>
            <a:ext cx="596900" cy="231775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00" name="Gleichschenkliges Dreieck 99"/>
          <p:cNvSpPr/>
          <p:nvPr userDrawn="1"/>
        </p:nvSpPr>
        <p:spPr>
          <a:xfrm rot="5400000">
            <a:off x="1668736" y="2596884"/>
            <a:ext cx="596900" cy="503237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01" name="Gleichschenkliges Dreieck 100"/>
          <p:cNvSpPr/>
          <p:nvPr userDrawn="1"/>
        </p:nvSpPr>
        <p:spPr>
          <a:xfrm rot="5400000">
            <a:off x="2226742" y="2756428"/>
            <a:ext cx="1152525" cy="231775"/>
          </a:xfrm>
          <a:prstGeom prst="triangl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02" name="Gleichschenkliges Dreieck 101"/>
          <p:cNvSpPr/>
          <p:nvPr userDrawn="1"/>
        </p:nvSpPr>
        <p:spPr>
          <a:xfrm rot="5400000">
            <a:off x="2833167" y="2756428"/>
            <a:ext cx="596900" cy="231775"/>
          </a:xfrm>
          <a:prstGeom prst="triangl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03" name="Gleichschenkliges Dreieck 102"/>
          <p:cNvSpPr/>
          <p:nvPr userDrawn="1"/>
        </p:nvSpPr>
        <p:spPr>
          <a:xfrm rot="5400000">
            <a:off x="3319736" y="2620697"/>
            <a:ext cx="596900" cy="503237"/>
          </a:xfrm>
          <a:prstGeom prst="triangl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04" name="Gleichschenkliges Dreieck 103"/>
          <p:cNvSpPr/>
          <p:nvPr userDrawn="1"/>
        </p:nvSpPr>
        <p:spPr>
          <a:xfrm rot="16200000" flipH="1">
            <a:off x="3847579" y="2732616"/>
            <a:ext cx="1152525" cy="231775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05" name="Gleichschenkliges Dreieck 104"/>
          <p:cNvSpPr/>
          <p:nvPr userDrawn="1"/>
        </p:nvSpPr>
        <p:spPr>
          <a:xfrm rot="16200000" flipH="1">
            <a:off x="4454005" y="2732615"/>
            <a:ext cx="596900" cy="231775"/>
          </a:xfrm>
          <a:prstGeom prst="triangle">
            <a:avLst/>
          </a:prstGeom>
          <a:solidFill>
            <a:srgbClr val="8DA3B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06" name="Gleichschenkliges Dreieck 105"/>
          <p:cNvSpPr/>
          <p:nvPr userDrawn="1"/>
        </p:nvSpPr>
        <p:spPr>
          <a:xfrm rot="16200000" flipH="1">
            <a:off x="4914380" y="2596090"/>
            <a:ext cx="596900" cy="504825"/>
          </a:xfrm>
          <a:prstGeom prst="triangle">
            <a:avLst/>
          </a:prstGeom>
          <a:solidFill>
            <a:srgbClr val="8DA3B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07" name="Gleichschenkliges Dreieck 106"/>
          <p:cNvSpPr/>
          <p:nvPr userDrawn="1"/>
        </p:nvSpPr>
        <p:spPr>
          <a:xfrm rot="16200000" flipH="1">
            <a:off x="5517629" y="2708803"/>
            <a:ext cx="1152525" cy="231775"/>
          </a:xfrm>
          <a:prstGeom prst="triangl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08" name="Gleichschenkliges Dreieck 107"/>
          <p:cNvSpPr/>
          <p:nvPr userDrawn="1"/>
        </p:nvSpPr>
        <p:spPr>
          <a:xfrm rot="16200000" flipH="1">
            <a:off x="6085955" y="2708803"/>
            <a:ext cx="596900" cy="231775"/>
          </a:xfrm>
          <a:prstGeom prst="triangl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09" name="Gleichschenkliges Dreieck 108"/>
          <p:cNvSpPr/>
          <p:nvPr userDrawn="1"/>
        </p:nvSpPr>
        <p:spPr>
          <a:xfrm rot="16200000" flipH="1">
            <a:off x="6509023" y="2573072"/>
            <a:ext cx="596900" cy="503238"/>
          </a:xfrm>
          <a:prstGeom prst="triangl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10" name="Zusammenführen 109"/>
          <p:cNvSpPr/>
          <p:nvPr userDrawn="1"/>
        </p:nvSpPr>
        <p:spPr>
          <a:xfrm flipV="1">
            <a:off x="678924" y="3874556"/>
            <a:ext cx="2879725" cy="257175"/>
          </a:xfrm>
          <a:prstGeom prst="flowChartMerg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1" name="Zusammenführen 110"/>
          <p:cNvSpPr/>
          <p:nvPr userDrawn="1"/>
        </p:nvSpPr>
        <p:spPr>
          <a:xfrm flipV="1">
            <a:off x="3652312" y="3877731"/>
            <a:ext cx="1439862" cy="257175"/>
          </a:xfrm>
          <a:prstGeom prst="flowChartMerg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2" name="Zusammenführen 111"/>
          <p:cNvSpPr/>
          <p:nvPr userDrawn="1"/>
        </p:nvSpPr>
        <p:spPr>
          <a:xfrm flipV="1">
            <a:off x="7125762" y="3874556"/>
            <a:ext cx="719137" cy="257175"/>
          </a:xfrm>
          <a:prstGeom prst="flowChartMerg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3" name="Zusammenführen 112"/>
          <p:cNvSpPr/>
          <p:nvPr userDrawn="1"/>
        </p:nvSpPr>
        <p:spPr>
          <a:xfrm flipV="1">
            <a:off x="6105524" y="3748616"/>
            <a:ext cx="719137" cy="431800"/>
          </a:xfrm>
          <a:prstGeom prst="flowChartMerg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4" name="Zusammenführen 113"/>
          <p:cNvSpPr/>
          <p:nvPr userDrawn="1"/>
        </p:nvSpPr>
        <p:spPr>
          <a:xfrm flipV="1">
            <a:off x="5078411" y="3710516"/>
            <a:ext cx="936625" cy="466725"/>
          </a:xfrm>
          <a:prstGeom prst="flowChartMerg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5" name="Zusammenführen 114"/>
          <p:cNvSpPr/>
          <p:nvPr userDrawn="1"/>
        </p:nvSpPr>
        <p:spPr>
          <a:xfrm flipV="1">
            <a:off x="691624" y="4458756"/>
            <a:ext cx="2879725" cy="257175"/>
          </a:xfrm>
          <a:prstGeom prst="flowChartMerg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6" name="Zusammenführen 115"/>
          <p:cNvSpPr/>
          <p:nvPr userDrawn="1"/>
        </p:nvSpPr>
        <p:spPr>
          <a:xfrm flipV="1">
            <a:off x="3665012" y="4461931"/>
            <a:ext cx="1439862" cy="257175"/>
          </a:xfrm>
          <a:prstGeom prst="flowChartMerg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7" name="Zusammenführen 116"/>
          <p:cNvSpPr/>
          <p:nvPr userDrawn="1"/>
        </p:nvSpPr>
        <p:spPr>
          <a:xfrm flipV="1">
            <a:off x="7138462" y="4458756"/>
            <a:ext cx="719137" cy="257175"/>
          </a:xfrm>
          <a:prstGeom prst="flowChartMerg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8" name="Zusammenführen 117"/>
          <p:cNvSpPr/>
          <p:nvPr userDrawn="1"/>
        </p:nvSpPr>
        <p:spPr>
          <a:xfrm flipV="1">
            <a:off x="6236762" y="4290481"/>
            <a:ext cx="719137" cy="431800"/>
          </a:xfrm>
          <a:prstGeom prst="flowChartMerg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9" name="Zusammenführen 118"/>
          <p:cNvSpPr/>
          <p:nvPr userDrawn="1"/>
        </p:nvSpPr>
        <p:spPr>
          <a:xfrm flipV="1">
            <a:off x="5209649" y="4252381"/>
            <a:ext cx="936625" cy="466725"/>
          </a:xfrm>
          <a:prstGeom prst="flowChartMerge">
            <a:avLst/>
          </a:prstGeom>
          <a:solidFill>
            <a:srgbClr val="98A7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6210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folie - 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1"/>
            <a:ext cx="9144000" cy="368617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1" y="1947078"/>
            <a:ext cx="8254999" cy="655619"/>
          </a:xfrm>
          <a:prstGeom prst="rect">
            <a:avLst/>
          </a:prstGeom>
        </p:spPr>
        <p:txBody>
          <a:bodyPr lIns="108000"/>
          <a:lstStyle>
            <a:lvl1pPr marL="0" indent="0" algn="ctr">
              <a:spcBef>
                <a:spcPts val="768"/>
              </a:spcBef>
              <a:buNone/>
              <a:defRPr sz="3200" b="1" spc="6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de-DE" dirty="0"/>
              <a:t>NEUES KAPITEL / ZWISCHENFOLIE</a:t>
            </a:r>
          </a:p>
        </p:txBody>
      </p:sp>
      <p:pic>
        <p:nvPicPr>
          <p:cNvPr id="6" name="Bild 5" descr="Waveline-weis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570"/>
          </a:xfrm>
          <a:prstGeom prst="rect">
            <a:avLst/>
          </a:prstGeom>
        </p:spPr>
      </p:pic>
      <p:cxnSp>
        <p:nvCxnSpPr>
          <p:cNvPr id="17" name="Gerade Verbindung 16"/>
          <p:cNvCxnSpPr/>
          <p:nvPr userDrawn="1"/>
        </p:nvCxnSpPr>
        <p:spPr>
          <a:xfrm>
            <a:off x="1428750" y="2874126"/>
            <a:ext cx="6088063" cy="0"/>
          </a:xfrm>
          <a:prstGeom prst="line">
            <a:avLst/>
          </a:prstGeom>
          <a:ln w="1905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860877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spc="600">
                <a:solidFill>
                  <a:srgbClr val="EC7D2F"/>
                </a:solidFill>
                <a:latin typeface="Arial Narrow"/>
                <a:cs typeface="Arial Narrow"/>
              </a:defRPr>
            </a:lvl1pPr>
          </a:lstStyle>
          <a:p>
            <a:r>
              <a:rPr lang="de-DE" dirty="0"/>
              <a:t>05.11.19</a:t>
            </a:r>
          </a:p>
        </p:txBody>
      </p:sp>
      <p:sp>
        <p:nvSpPr>
          <p:cNvPr id="2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77820" y="48541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600">
                <a:solidFill>
                  <a:srgbClr val="EC7D2F"/>
                </a:solidFill>
                <a:latin typeface="Arial Narrow"/>
                <a:cs typeface="Arial Narrow"/>
              </a:defRPr>
            </a:lvl1pPr>
          </a:lstStyle>
          <a:p>
            <a:fld id="{21AF4490-7836-2547-A624-193D2C709D4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04571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/>
          <p:cNvSpPr txBox="1"/>
          <p:nvPr userDrawn="1"/>
        </p:nvSpPr>
        <p:spPr>
          <a:xfrm>
            <a:off x="0" y="-1"/>
            <a:ext cx="9183918" cy="3254376"/>
          </a:xfrm>
          <a:prstGeom prst="rect">
            <a:avLst/>
          </a:prstGeom>
          <a:solidFill>
            <a:schemeClr val="tx2"/>
          </a:solidFill>
          <a:effectLst/>
        </p:spPr>
        <p:txBody>
          <a:bodyPr wrap="square" rtlCol="0">
            <a:noAutofit/>
          </a:bodyPr>
          <a:lstStyle/>
          <a:p>
            <a:endParaRPr lang="de-DE"/>
          </a:p>
        </p:txBody>
      </p:sp>
      <p:sp>
        <p:nvSpPr>
          <p:cNvPr id="13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77837" y="1453626"/>
            <a:ext cx="8254999" cy="655619"/>
          </a:xfrm>
          <a:prstGeom prst="rect">
            <a:avLst/>
          </a:prstGeom>
        </p:spPr>
        <p:txBody>
          <a:bodyPr lIns="108000"/>
          <a:lstStyle>
            <a:lvl1pPr marL="0" indent="0" algn="ctr">
              <a:spcBef>
                <a:spcPts val="768"/>
              </a:spcBef>
              <a:buNone/>
              <a:defRPr sz="3200" b="1" spc="6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de-DE"/>
              <a:t>VIELEN</a:t>
            </a:r>
          </a:p>
        </p:txBody>
      </p:sp>
      <p:sp>
        <p:nvSpPr>
          <p:cNvPr id="14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69900" y="1889615"/>
            <a:ext cx="8254999" cy="872629"/>
          </a:xfrm>
          <a:prstGeom prst="rect">
            <a:avLst/>
          </a:prstGeom>
        </p:spPr>
        <p:txBody>
          <a:bodyPr lIns="108000"/>
          <a:lstStyle>
            <a:lvl1pPr marL="0" indent="0" algn="ctr">
              <a:spcBef>
                <a:spcPts val="768"/>
              </a:spcBef>
              <a:buNone/>
              <a:defRPr sz="6500" b="1" spc="6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de-DE"/>
              <a:t>DANK.</a:t>
            </a:r>
          </a:p>
        </p:txBody>
      </p:sp>
      <p:sp>
        <p:nvSpPr>
          <p:cNvPr id="1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860877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spc="600">
                <a:solidFill>
                  <a:srgbClr val="EC7D2F"/>
                </a:solidFill>
                <a:latin typeface="Arial Narrow"/>
                <a:cs typeface="Arial Narrow"/>
              </a:defRPr>
            </a:lvl1pPr>
          </a:lstStyle>
          <a:p>
            <a:r>
              <a:rPr lang="de-DE"/>
              <a:t>05.11.19</a:t>
            </a:r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77820" y="48541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600">
                <a:solidFill>
                  <a:srgbClr val="EC7D2F"/>
                </a:solidFill>
                <a:latin typeface="Arial Narrow"/>
                <a:cs typeface="Arial Narrow"/>
              </a:defRPr>
            </a:lvl1pPr>
          </a:lstStyle>
          <a:p>
            <a:fld id="{21AF4490-7836-2547-A624-193D2C709D4D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Facebook_Icon.pdf" descr="Facebook_Icon.pd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32174" y="3665538"/>
            <a:ext cx="560190" cy="56019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nstagram_Icon.pdf" descr="Instagram_Icon.pd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45149" y="3665538"/>
            <a:ext cx="560190" cy="5601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interest_Icon.pdf" descr="Pinterest_Icon.pdf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51636" y="3665538"/>
            <a:ext cx="560190" cy="5601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Twitter_Icon.pdf" descr="Twitter_Icon.pdf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938661" y="3665538"/>
            <a:ext cx="560190" cy="56019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08930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folie - 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1"/>
            <a:ext cx="9144000" cy="368617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1" y="1947078"/>
            <a:ext cx="8254999" cy="655619"/>
          </a:xfrm>
          <a:prstGeom prst="rect">
            <a:avLst/>
          </a:prstGeom>
        </p:spPr>
        <p:txBody>
          <a:bodyPr lIns="108000"/>
          <a:lstStyle>
            <a:lvl1pPr marL="0" indent="0" algn="ctr">
              <a:spcBef>
                <a:spcPts val="768"/>
              </a:spcBef>
              <a:buNone/>
              <a:defRPr sz="3200" b="1" spc="6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de-DE" dirty="0"/>
              <a:t>NEUES KAPITEL / ZWISCHENFOLIE</a:t>
            </a:r>
          </a:p>
        </p:txBody>
      </p:sp>
      <p:pic>
        <p:nvPicPr>
          <p:cNvPr id="6" name="Bild 5" descr="Waveline-weis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570"/>
          </a:xfrm>
          <a:prstGeom prst="rect">
            <a:avLst/>
          </a:prstGeom>
        </p:spPr>
      </p:pic>
      <p:cxnSp>
        <p:nvCxnSpPr>
          <p:cNvPr id="17" name="Gerade Verbindung 16"/>
          <p:cNvCxnSpPr/>
          <p:nvPr userDrawn="1"/>
        </p:nvCxnSpPr>
        <p:spPr>
          <a:xfrm>
            <a:off x="1428750" y="2874126"/>
            <a:ext cx="6088063" cy="0"/>
          </a:xfrm>
          <a:prstGeom prst="line">
            <a:avLst/>
          </a:prstGeom>
          <a:ln w="1905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860877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spc="600">
                <a:solidFill>
                  <a:srgbClr val="EC7D2F"/>
                </a:solidFill>
                <a:latin typeface="Arial Narrow"/>
                <a:cs typeface="Arial Narrow"/>
              </a:defRPr>
            </a:lvl1pPr>
          </a:lstStyle>
          <a:p>
            <a:r>
              <a:rPr lang="de-DE" dirty="0"/>
              <a:t>05.11.19</a:t>
            </a:r>
          </a:p>
        </p:txBody>
      </p:sp>
      <p:sp>
        <p:nvSpPr>
          <p:cNvPr id="2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77820" y="48541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600">
                <a:solidFill>
                  <a:srgbClr val="EC7D2F"/>
                </a:solidFill>
                <a:latin typeface="Arial Narrow"/>
                <a:cs typeface="Arial Narrow"/>
              </a:defRPr>
            </a:lvl1pPr>
          </a:lstStyle>
          <a:p>
            <a:fld id="{21AF4490-7836-2547-A624-193D2C709D4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8838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3549" y="515939"/>
            <a:ext cx="8247063" cy="325437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lang="de-DE" sz="2000" b="1" spc="600" baseline="0" dirty="0">
                <a:solidFill>
                  <a:srgbClr val="EF7D00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75875" y="1339800"/>
            <a:ext cx="3096000" cy="216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1" spc="600">
                <a:latin typeface="Arial Narrow"/>
                <a:cs typeface="Arial Narrow"/>
              </a:defRPr>
            </a:lvl1pPr>
            <a:lvl2pPr>
              <a:defRPr sz="1400">
                <a:latin typeface="Arial"/>
                <a:cs typeface="Arial"/>
              </a:defRPr>
            </a:lvl2pPr>
            <a:lvl3pPr>
              <a:defRPr sz="14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Kapitel</a:t>
            </a:r>
          </a:p>
        </p:txBody>
      </p:sp>
      <p:sp>
        <p:nvSpPr>
          <p:cNvPr id="26" name="Textplatzhalter 8"/>
          <p:cNvSpPr>
            <a:spLocks noGrp="1"/>
          </p:cNvSpPr>
          <p:nvPr>
            <p:ph type="body" sz="quarter" idx="15" hasCustomPrompt="1"/>
          </p:nvPr>
        </p:nvSpPr>
        <p:spPr>
          <a:xfrm>
            <a:off x="6368675" y="1346100"/>
            <a:ext cx="1296000" cy="216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spc="0">
                <a:latin typeface="Arial Narrow"/>
                <a:cs typeface="Arial Narrow"/>
              </a:defRPr>
            </a:lvl1pPr>
            <a:lvl2pPr>
              <a:defRPr sz="1400">
                <a:latin typeface="Arial"/>
                <a:cs typeface="Arial"/>
              </a:defRPr>
            </a:lvl2pPr>
            <a:lvl3pPr>
              <a:defRPr sz="14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Seite 00</a:t>
            </a:r>
          </a:p>
        </p:txBody>
      </p:sp>
      <p:sp>
        <p:nvSpPr>
          <p:cNvPr id="30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76249" y="1836688"/>
            <a:ext cx="3096000" cy="216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1" spc="600">
                <a:latin typeface="Arial Narrow"/>
                <a:cs typeface="Arial Narrow"/>
              </a:defRPr>
            </a:lvl1pPr>
            <a:lvl2pPr>
              <a:defRPr sz="1400">
                <a:latin typeface="Arial"/>
                <a:cs typeface="Arial"/>
              </a:defRPr>
            </a:lvl2pPr>
            <a:lvl3pPr>
              <a:defRPr sz="14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Kapitel</a:t>
            </a:r>
          </a:p>
        </p:txBody>
      </p:sp>
      <p:sp>
        <p:nvSpPr>
          <p:cNvPr id="31" name="Textplatzhalter 8"/>
          <p:cNvSpPr>
            <a:spLocks noGrp="1"/>
          </p:cNvSpPr>
          <p:nvPr>
            <p:ph type="body" sz="quarter" idx="17" hasCustomPrompt="1"/>
          </p:nvPr>
        </p:nvSpPr>
        <p:spPr>
          <a:xfrm>
            <a:off x="6369049" y="1842988"/>
            <a:ext cx="1296000" cy="216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latin typeface="Arial Narrow"/>
                <a:cs typeface="Arial Narrow"/>
              </a:defRPr>
            </a:lvl1pPr>
            <a:lvl2pPr>
              <a:defRPr sz="1400">
                <a:latin typeface="Arial"/>
                <a:cs typeface="Arial"/>
              </a:defRPr>
            </a:lvl2pPr>
            <a:lvl3pPr>
              <a:defRPr sz="14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Seite 00</a:t>
            </a:r>
          </a:p>
        </p:txBody>
      </p:sp>
      <p:sp>
        <p:nvSpPr>
          <p:cNvPr id="34" name="Textplatzhalter 8"/>
          <p:cNvSpPr>
            <a:spLocks noGrp="1"/>
          </p:cNvSpPr>
          <p:nvPr>
            <p:ph type="body" sz="quarter" idx="18" hasCustomPrompt="1"/>
          </p:nvPr>
        </p:nvSpPr>
        <p:spPr>
          <a:xfrm>
            <a:off x="476249" y="2330450"/>
            <a:ext cx="3096000" cy="216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1" spc="600">
                <a:latin typeface="Arial Narrow"/>
                <a:cs typeface="Arial Narrow"/>
              </a:defRPr>
            </a:lvl1pPr>
            <a:lvl2pPr>
              <a:defRPr sz="1400">
                <a:latin typeface="Arial"/>
                <a:cs typeface="Arial"/>
              </a:defRPr>
            </a:lvl2pPr>
            <a:lvl3pPr>
              <a:defRPr sz="14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Kapitel</a:t>
            </a:r>
          </a:p>
        </p:txBody>
      </p:sp>
      <p:sp>
        <p:nvSpPr>
          <p:cNvPr id="35" name="Textplatzhalter 8"/>
          <p:cNvSpPr>
            <a:spLocks noGrp="1"/>
          </p:cNvSpPr>
          <p:nvPr>
            <p:ph type="body" sz="quarter" idx="19" hasCustomPrompt="1"/>
          </p:nvPr>
        </p:nvSpPr>
        <p:spPr>
          <a:xfrm>
            <a:off x="6369049" y="2336750"/>
            <a:ext cx="1296000" cy="216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latin typeface="Arial Narrow"/>
                <a:cs typeface="Arial Narrow"/>
              </a:defRPr>
            </a:lvl1pPr>
            <a:lvl2pPr>
              <a:defRPr sz="1400">
                <a:latin typeface="Arial"/>
                <a:cs typeface="Arial"/>
              </a:defRPr>
            </a:lvl2pPr>
            <a:lvl3pPr>
              <a:defRPr sz="14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Seite 00</a:t>
            </a:r>
          </a:p>
        </p:txBody>
      </p:sp>
      <p:sp>
        <p:nvSpPr>
          <p:cNvPr id="38" name="Textplatzhalter 8"/>
          <p:cNvSpPr>
            <a:spLocks noGrp="1"/>
          </p:cNvSpPr>
          <p:nvPr>
            <p:ph type="body" sz="quarter" idx="20" hasCustomPrompt="1"/>
          </p:nvPr>
        </p:nvSpPr>
        <p:spPr>
          <a:xfrm>
            <a:off x="475875" y="2797175"/>
            <a:ext cx="3096000" cy="216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1" spc="600">
                <a:latin typeface="Arial Narrow"/>
                <a:cs typeface="Arial Narrow"/>
              </a:defRPr>
            </a:lvl1pPr>
            <a:lvl2pPr>
              <a:defRPr sz="1400">
                <a:latin typeface="Arial"/>
                <a:cs typeface="Arial"/>
              </a:defRPr>
            </a:lvl2pPr>
            <a:lvl3pPr>
              <a:defRPr sz="14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Kapitel</a:t>
            </a:r>
          </a:p>
        </p:txBody>
      </p:sp>
      <p:sp>
        <p:nvSpPr>
          <p:cNvPr id="39" name="Textplatzhalter 8"/>
          <p:cNvSpPr>
            <a:spLocks noGrp="1"/>
          </p:cNvSpPr>
          <p:nvPr>
            <p:ph type="body" sz="quarter" idx="21" hasCustomPrompt="1"/>
          </p:nvPr>
        </p:nvSpPr>
        <p:spPr>
          <a:xfrm>
            <a:off x="6368675" y="2803475"/>
            <a:ext cx="1296000" cy="216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latin typeface="Arial Narrow"/>
                <a:cs typeface="Arial Narrow"/>
              </a:defRPr>
            </a:lvl1pPr>
            <a:lvl2pPr>
              <a:defRPr sz="1400">
                <a:latin typeface="Arial"/>
                <a:cs typeface="Arial"/>
              </a:defRPr>
            </a:lvl2pPr>
            <a:lvl3pPr>
              <a:defRPr sz="14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Seite 00</a:t>
            </a:r>
          </a:p>
        </p:txBody>
      </p:sp>
      <p:sp>
        <p:nvSpPr>
          <p:cNvPr id="44" name="Textplatzhalter 8"/>
          <p:cNvSpPr>
            <a:spLocks noGrp="1"/>
          </p:cNvSpPr>
          <p:nvPr>
            <p:ph type="body" sz="quarter" idx="22" hasCustomPrompt="1"/>
          </p:nvPr>
        </p:nvSpPr>
        <p:spPr>
          <a:xfrm>
            <a:off x="475037" y="3259188"/>
            <a:ext cx="3096000" cy="216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1" spc="600">
                <a:latin typeface="Arial Narrow"/>
                <a:cs typeface="Arial Narrow"/>
              </a:defRPr>
            </a:lvl1pPr>
            <a:lvl2pPr>
              <a:defRPr sz="1400">
                <a:latin typeface="Arial"/>
                <a:cs typeface="Arial"/>
              </a:defRPr>
            </a:lvl2pPr>
            <a:lvl3pPr>
              <a:defRPr sz="14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Kapitel</a:t>
            </a:r>
          </a:p>
        </p:txBody>
      </p:sp>
      <p:sp>
        <p:nvSpPr>
          <p:cNvPr id="45" name="Textplatzhalter 8"/>
          <p:cNvSpPr>
            <a:spLocks noGrp="1"/>
          </p:cNvSpPr>
          <p:nvPr>
            <p:ph type="body" sz="quarter" idx="23" hasCustomPrompt="1"/>
          </p:nvPr>
        </p:nvSpPr>
        <p:spPr>
          <a:xfrm>
            <a:off x="6367837" y="3265488"/>
            <a:ext cx="1296000" cy="216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latin typeface="Arial Narrow"/>
                <a:cs typeface="Arial Narrow"/>
              </a:defRPr>
            </a:lvl1pPr>
            <a:lvl2pPr>
              <a:defRPr sz="1400">
                <a:latin typeface="Arial"/>
                <a:cs typeface="Arial"/>
              </a:defRPr>
            </a:lvl2pPr>
            <a:lvl3pPr>
              <a:defRPr sz="14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Seite 00</a:t>
            </a:r>
          </a:p>
        </p:txBody>
      </p:sp>
      <p:sp>
        <p:nvSpPr>
          <p:cNvPr id="46" name="Textplatzhalter 8"/>
          <p:cNvSpPr>
            <a:spLocks noGrp="1"/>
          </p:cNvSpPr>
          <p:nvPr>
            <p:ph type="body" sz="quarter" idx="24" hasCustomPrompt="1"/>
          </p:nvPr>
        </p:nvSpPr>
        <p:spPr>
          <a:xfrm>
            <a:off x="474663" y="3725913"/>
            <a:ext cx="3096000" cy="216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1" spc="600">
                <a:latin typeface="Arial Narrow"/>
                <a:cs typeface="Arial Narrow"/>
              </a:defRPr>
            </a:lvl1pPr>
            <a:lvl2pPr>
              <a:defRPr sz="1400">
                <a:latin typeface="Arial"/>
                <a:cs typeface="Arial"/>
              </a:defRPr>
            </a:lvl2pPr>
            <a:lvl3pPr>
              <a:defRPr sz="14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Kapitel</a:t>
            </a:r>
          </a:p>
        </p:txBody>
      </p:sp>
      <p:sp>
        <p:nvSpPr>
          <p:cNvPr id="47" name="Textplatzhalter 8"/>
          <p:cNvSpPr>
            <a:spLocks noGrp="1"/>
          </p:cNvSpPr>
          <p:nvPr>
            <p:ph type="body" sz="quarter" idx="25" hasCustomPrompt="1"/>
          </p:nvPr>
        </p:nvSpPr>
        <p:spPr>
          <a:xfrm>
            <a:off x="6367463" y="3732213"/>
            <a:ext cx="1296000" cy="216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latin typeface="Arial Narrow"/>
                <a:cs typeface="Arial Narrow"/>
              </a:defRPr>
            </a:lvl1pPr>
            <a:lvl2pPr>
              <a:defRPr sz="1400">
                <a:latin typeface="Arial"/>
                <a:cs typeface="Arial"/>
              </a:defRPr>
            </a:lvl2pPr>
            <a:lvl3pPr>
              <a:defRPr sz="14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Seite 00</a:t>
            </a:r>
          </a:p>
        </p:txBody>
      </p:sp>
      <p:pic>
        <p:nvPicPr>
          <p:cNvPr id="27" name="Bild 26" descr="Waveline-Oran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966"/>
            <a:ext cx="9144001" cy="11570"/>
          </a:xfrm>
          <a:prstGeom prst="rect">
            <a:avLst/>
          </a:prstGeom>
        </p:spPr>
      </p:pic>
      <p:pic>
        <p:nvPicPr>
          <p:cNvPr id="28" name="Bild 27" descr="Waveline-Oran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689"/>
            <a:ext cx="9144001" cy="11570"/>
          </a:xfrm>
          <a:prstGeom prst="rect">
            <a:avLst/>
          </a:prstGeom>
        </p:spPr>
      </p:pic>
      <p:sp>
        <p:nvSpPr>
          <p:cNvPr id="3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860877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spc="600">
                <a:solidFill>
                  <a:srgbClr val="EC7D2F"/>
                </a:solidFill>
                <a:latin typeface="Arial Narrow"/>
                <a:cs typeface="Arial Narrow"/>
              </a:defRPr>
            </a:lvl1pPr>
          </a:lstStyle>
          <a:p>
            <a:r>
              <a:rPr lang="de-DE" dirty="0"/>
              <a:t>05.11.19</a:t>
            </a:r>
          </a:p>
        </p:txBody>
      </p:sp>
      <p:sp>
        <p:nvSpPr>
          <p:cNvPr id="4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77820" y="48541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600">
                <a:solidFill>
                  <a:srgbClr val="EC7D2F"/>
                </a:solidFill>
                <a:latin typeface="Arial Narrow"/>
                <a:cs typeface="Arial Narrow"/>
              </a:defRPr>
            </a:lvl1pPr>
          </a:lstStyle>
          <a:p>
            <a:fld id="{21AF4490-7836-2547-A624-193D2C709D4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7134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5"/>
          </p:nvPr>
        </p:nvSpPr>
        <p:spPr>
          <a:xfrm>
            <a:off x="474287" y="1384300"/>
            <a:ext cx="8231869" cy="282892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72"/>
              </a:spcBef>
              <a:buClr>
                <a:schemeClr val="tx2"/>
              </a:buClr>
              <a:buSzPct val="120000"/>
              <a:buFont typeface="Wingdings" charset="2"/>
              <a:buNone/>
              <a:defRPr sz="1400" baseline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pic>
        <p:nvPicPr>
          <p:cNvPr id="2" name="Bild 1" descr="Waveline-Oran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966"/>
            <a:ext cx="9144001" cy="11570"/>
          </a:xfrm>
          <a:prstGeom prst="rect">
            <a:avLst/>
          </a:prstGeom>
        </p:spPr>
      </p:pic>
      <p:pic>
        <p:nvPicPr>
          <p:cNvPr id="18" name="Bild 17" descr="Waveline-Oran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689"/>
            <a:ext cx="9144001" cy="11570"/>
          </a:xfrm>
          <a:prstGeom prst="rect">
            <a:avLst/>
          </a:prstGeom>
        </p:spPr>
      </p:pic>
      <p:sp>
        <p:nvSpPr>
          <p:cNvPr id="23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3549" y="515939"/>
            <a:ext cx="8247063" cy="325437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lang="de-DE" sz="2000" b="1" spc="600" baseline="0" dirty="0">
                <a:solidFill>
                  <a:srgbClr val="EF7D00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860877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spc="600">
                <a:solidFill>
                  <a:srgbClr val="EC7D2F"/>
                </a:solidFill>
                <a:latin typeface="Arial Narrow"/>
                <a:cs typeface="Arial Narrow"/>
              </a:defRPr>
            </a:lvl1pPr>
          </a:lstStyle>
          <a:p>
            <a:r>
              <a:rPr lang="de-DE" dirty="0"/>
              <a:t>05.11.19</a:t>
            </a:r>
          </a:p>
        </p:txBody>
      </p:sp>
      <p:sp>
        <p:nvSpPr>
          <p:cNvPr id="2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77820" y="48541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600">
                <a:solidFill>
                  <a:srgbClr val="EC7D2F"/>
                </a:solidFill>
                <a:latin typeface="Arial Narrow"/>
                <a:cs typeface="Arial Narrow"/>
              </a:defRPr>
            </a:lvl1pPr>
          </a:lstStyle>
          <a:p>
            <a:fld id="{21AF4490-7836-2547-A624-193D2C709D4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765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26" Type="http://schemas.openxmlformats.org/officeDocument/2006/relationships/slideLayout" Target="../slideLayouts/slideLayout56.xml"/><Relationship Id="rId3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51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5" Type="http://schemas.openxmlformats.org/officeDocument/2006/relationships/slideLayout" Target="../slideLayouts/slideLayout55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29" Type="http://schemas.openxmlformats.org/officeDocument/2006/relationships/slideLayout" Target="../slideLayouts/slideLayout59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24" Type="http://schemas.openxmlformats.org/officeDocument/2006/relationships/slideLayout" Target="../slideLayouts/slideLayout54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slideLayout" Target="../slideLayouts/slideLayout53.xml"/><Relationship Id="rId28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slideLayout" Target="../slideLayouts/slideLayout52.xml"/><Relationship Id="rId27" Type="http://schemas.openxmlformats.org/officeDocument/2006/relationships/slideLayout" Target="../slideLayouts/slideLayout57.xml"/><Relationship Id="rId30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860877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spc="600">
                <a:solidFill>
                  <a:srgbClr val="EF7D00"/>
                </a:solidFill>
                <a:latin typeface="Arial Narrow"/>
                <a:cs typeface="Arial Narrow"/>
              </a:defRPr>
            </a:lvl1pPr>
          </a:lstStyle>
          <a:p>
            <a:r>
              <a:rPr lang="de-DE" dirty="0"/>
              <a:t>05.11.19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77820" y="48541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600">
                <a:solidFill>
                  <a:srgbClr val="EF7D00"/>
                </a:solidFill>
                <a:latin typeface="Arial Narrow"/>
                <a:cs typeface="Arial Narrow"/>
              </a:defRPr>
            </a:lvl1pPr>
          </a:lstStyle>
          <a:p>
            <a:fld id="{21AF4490-7836-2547-A624-193D2C709D4D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3" name="Bild 2" descr="DAK_Logo_RGB.eps"/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259" y="4284661"/>
            <a:ext cx="812733" cy="75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35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89" r:id="rId2"/>
    <p:sldLayoutId id="2147483675" r:id="rId3"/>
    <p:sldLayoutId id="2147483715" r:id="rId4"/>
    <p:sldLayoutId id="2147483716" r:id="rId5"/>
    <p:sldLayoutId id="2147483717" r:id="rId6"/>
    <p:sldLayoutId id="2147483718" r:id="rId7"/>
    <p:sldLayoutId id="2147483677" r:id="rId8"/>
    <p:sldLayoutId id="2147483678" r:id="rId9"/>
    <p:sldLayoutId id="2147483690" r:id="rId10"/>
    <p:sldLayoutId id="2147483691" r:id="rId11"/>
    <p:sldLayoutId id="2147483679" r:id="rId12"/>
    <p:sldLayoutId id="2147483710" r:id="rId13"/>
    <p:sldLayoutId id="2147483686" r:id="rId14"/>
    <p:sldLayoutId id="2147483680" r:id="rId15"/>
    <p:sldLayoutId id="2147483688" r:id="rId16"/>
    <p:sldLayoutId id="2147483681" r:id="rId17"/>
    <p:sldLayoutId id="2147483693" r:id="rId18"/>
    <p:sldLayoutId id="2147483698" r:id="rId19"/>
    <p:sldLayoutId id="2147483699" r:id="rId20"/>
    <p:sldLayoutId id="2147483676" r:id="rId21"/>
    <p:sldLayoutId id="2147483694" r:id="rId22"/>
    <p:sldLayoutId id="2147483714" r:id="rId23"/>
    <p:sldLayoutId id="2147483700" r:id="rId24"/>
    <p:sldLayoutId id="2147483705" r:id="rId25"/>
    <p:sldLayoutId id="2147483704" r:id="rId26"/>
    <p:sldLayoutId id="2147483711" r:id="rId27"/>
    <p:sldLayoutId id="2147483712" r:id="rId28"/>
    <p:sldLayoutId id="2147483713" r:id="rId29"/>
    <p:sldLayoutId id="2147483682" r:id="rId30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77820" y="48541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600">
                <a:solidFill>
                  <a:srgbClr val="EF7D00"/>
                </a:solidFill>
                <a:latin typeface="Arial Narrow"/>
                <a:cs typeface="Arial Narrow"/>
              </a:defRPr>
            </a:lvl1pPr>
          </a:lstStyle>
          <a:p>
            <a:fld id="{21AF4490-7836-2547-A624-193D2C709D4D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3" name="Bild 2" descr="DAK_Logo_RGB.eps"/>
          <p:cNvPicPr>
            <a:picLocks noChangeAspect="1"/>
          </p:cNvPicPr>
          <p:nvPr userDrawn="1"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4259" y="4284661"/>
            <a:ext cx="812733" cy="755651"/>
          </a:xfrm>
          <a:prstGeom prst="rect">
            <a:avLst/>
          </a:prstGeom>
        </p:spPr>
      </p:pic>
      <p:sp>
        <p:nvSpPr>
          <p:cNvPr id="7" name="Datumsplatzhalter 1"/>
          <p:cNvSpPr>
            <a:spLocks noGrp="1"/>
          </p:cNvSpPr>
          <p:nvPr>
            <p:ph type="dt" sz="half" idx="2"/>
          </p:nvPr>
        </p:nvSpPr>
        <p:spPr>
          <a:xfrm>
            <a:off x="3124200" y="4860877"/>
            <a:ext cx="2895600" cy="2826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AE6751D-8F01-FC41-8CD0-C7C757675CF8}" type="datetimeFigureOut">
              <a:rPr lang="de-DE" smtClean="0"/>
              <a:pPr/>
              <a:t>05.03.2021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2809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  <p:sldLayoutId id="2147483737" r:id="rId18"/>
    <p:sldLayoutId id="2147483738" r:id="rId19"/>
    <p:sldLayoutId id="2147483739" r:id="rId20"/>
    <p:sldLayoutId id="2147483740" r:id="rId21"/>
    <p:sldLayoutId id="2147483741" r:id="rId22"/>
    <p:sldLayoutId id="2147483742" r:id="rId23"/>
    <p:sldLayoutId id="2147483743" r:id="rId24"/>
    <p:sldLayoutId id="2147483744" r:id="rId25"/>
    <p:sldLayoutId id="2147483745" r:id="rId26"/>
    <p:sldLayoutId id="2147483746" r:id="rId27"/>
    <p:sldLayoutId id="2147483747" r:id="rId28"/>
    <p:sldLayoutId id="2147483748" r:id="rId29"/>
    <p:sldLayoutId id="2147483749" r:id="rId30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15035" y="3558863"/>
            <a:ext cx="8895219" cy="1249357"/>
          </a:xfrm>
        </p:spPr>
        <p:txBody>
          <a:bodyPr/>
          <a:lstStyle/>
          <a:p>
            <a:r>
              <a:rPr lang="de-DE" sz="2800" dirty="0"/>
              <a:t>Nordrhein-Westfalen: </a:t>
            </a:r>
            <a:r>
              <a:rPr lang="de-DE" sz="2800" dirty="0" err="1"/>
              <a:t>Psychreport</a:t>
            </a:r>
            <a:r>
              <a:rPr lang="de-DE" sz="2800" dirty="0"/>
              <a:t> 2021</a:t>
            </a:r>
          </a:p>
          <a:p>
            <a:r>
              <a:rPr lang="de-DE" sz="1800" dirty="0"/>
              <a:t>Entwicklungen der psychischen </a:t>
            </a:r>
            <a:br>
              <a:rPr lang="de-DE" sz="1800" dirty="0"/>
            </a:br>
            <a:r>
              <a:rPr lang="de-DE" sz="1800" dirty="0"/>
              <a:t>Erkrankungen im Job: 2010 - 2020</a:t>
            </a:r>
            <a:endParaRPr lang="de-DE" sz="1600" dirty="0"/>
          </a:p>
        </p:txBody>
      </p:sp>
      <p:pic>
        <p:nvPicPr>
          <p:cNvPr id="3" name="Picture 2" descr="C:\Users\msl\AppData\Local\Microsoft\Windows\Temporary Internet Files\Content.Outlook\9C9EM503\IGES_Logo_RG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266" y="4334675"/>
            <a:ext cx="1576309" cy="707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9031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61963" y="509076"/>
            <a:ext cx="8247063" cy="325437"/>
          </a:xfrm>
        </p:spPr>
        <p:txBody>
          <a:bodyPr/>
          <a:lstStyle/>
          <a:p>
            <a:r>
              <a:rPr lang="de-DE" sz="1800" spc="0" dirty="0"/>
              <a:t>Durchschnittliche Falldauer 2020 mit 43 Tagen so lang wie noch nie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F4490-7836-2547-A624-193D2C709D4D}" type="slidenum">
              <a:rPr kumimoji="0" lang="de-DE" sz="1000" b="0" i="0" u="none" strike="noStrike" kern="1200" cap="none" spc="600" normalizeH="0" baseline="0" noProof="0" smtClean="0">
                <a:ln>
                  <a:noFill/>
                </a:ln>
                <a:solidFill>
                  <a:srgbClr val="EC7D2F"/>
                </a:solidFill>
                <a:effectLst/>
                <a:uLnTx/>
                <a:uFillTx/>
                <a:latin typeface="Arial Narrow"/>
                <a:ea typeface="+mn-ea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1000" b="0" i="0" u="none" strike="noStrike" kern="1200" cap="none" spc="600" normalizeH="0" baseline="0" noProof="0" dirty="0">
              <a:ln>
                <a:noFill/>
              </a:ln>
              <a:solidFill>
                <a:srgbClr val="EC7D2F"/>
              </a:solidFill>
              <a:effectLst/>
              <a:uLnTx/>
              <a:uFillTx/>
              <a:latin typeface="Arial Narrow"/>
              <a:ea typeface="+mn-ea"/>
            </a:endParaRPr>
          </a:p>
        </p:txBody>
      </p:sp>
      <p:sp>
        <p:nvSpPr>
          <p:cNvPr id="8" name="Textfeld 5"/>
          <p:cNvSpPr txBox="1">
            <a:spLocks noChangeArrowheads="1"/>
          </p:cNvSpPr>
          <p:nvPr/>
        </p:nvSpPr>
        <p:spPr bwMode="auto">
          <a:xfrm>
            <a:off x="565150" y="4731072"/>
            <a:ext cx="192232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t>Quelle: Daten der DAK-Gesundheit </a:t>
            </a:r>
            <a:r>
              <a:rPr lang="de-DE" altLang="de-DE" sz="800" kern="0" dirty="0">
                <a:solidFill>
                  <a:prstClr val="black"/>
                </a:solidFill>
                <a:latin typeface="Arial Narrow" panose="020B0606020202030204" pitchFamily="34" charset="0"/>
              </a:rPr>
              <a:t>2010</a:t>
            </a:r>
            <a:r>
              <a:rPr kumimoji="0" lang="de-DE" altLang="de-DE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t>-2020</a:t>
            </a:r>
          </a:p>
        </p:txBody>
      </p:sp>
      <p:graphicFrame>
        <p:nvGraphicFramePr>
          <p:cNvPr id="7" name="Diagram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7208629"/>
              </p:ext>
            </p:extLst>
          </p:nvPr>
        </p:nvGraphicFramePr>
        <p:xfrm>
          <a:off x="700819" y="957624"/>
          <a:ext cx="7348572" cy="3647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5563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DA06A7F-1626-4F19-9B3E-A3CFE98E45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sz="1800" spc="0" dirty="0"/>
              <a:t>Zunahme der Fallzahlen bei langen Krankschreibungen 2020</a:t>
            </a:r>
            <a:endParaRPr lang="de-DE" sz="18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C171E08-CC01-4D9E-AF62-5CF552401B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F4490-7836-2547-A624-193D2C709D4D}" type="slidenum">
              <a:rPr kumimoji="0" lang="de-DE" sz="1000" b="0" i="0" u="none" strike="noStrike" kern="1200" cap="none" spc="600" normalizeH="0" baseline="0" noProof="0" smtClean="0">
                <a:ln>
                  <a:noFill/>
                </a:ln>
                <a:solidFill>
                  <a:srgbClr val="EC7D2F"/>
                </a:solidFill>
                <a:effectLst/>
                <a:uLnTx/>
                <a:uFillTx/>
                <a:latin typeface="Arial Narrow"/>
                <a:ea typeface="+mn-ea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sz="1000" b="0" i="0" u="none" strike="noStrike" kern="1200" cap="none" spc="600" normalizeH="0" baseline="0" noProof="0" dirty="0">
              <a:ln>
                <a:noFill/>
              </a:ln>
              <a:solidFill>
                <a:srgbClr val="EC7D2F"/>
              </a:solidFill>
              <a:effectLst/>
              <a:uLnTx/>
              <a:uFillTx/>
              <a:latin typeface="Arial Narrow"/>
              <a:ea typeface="+mn-ea"/>
            </a:endParaRP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0E1A5BA9-E765-4493-AA44-F520C7229241}"/>
              </a:ext>
            </a:extLst>
          </p:cNvPr>
          <p:cNvSpPr txBox="1">
            <a:spLocks noChangeArrowheads="1"/>
          </p:cNvSpPr>
          <p:nvPr/>
        </p:nvSpPr>
        <p:spPr>
          <a:xfrm>
            <a:off x="6243638" y="1916112"/>
            <a:ext cx="2695575" cy="2311401"/>
          </a:xfrm>
          <a:prstGeom prst="rect">
            <a:avLst/>
          </a:prstGeom>
          <a:noFill/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2020 gab es im Vergleich zum Vorjahr weniger Krankschreibungen bis zu vier Wochen.</a:t>
            </a:r>
          </a:p>
          <a:p>
            <a:pPr marL="342900" indent="-342900" defTabSz="914400">
              <a:spcBef>
                <a:spcPts val="1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de-DE" sz="1400" kern="0" dirty="0">
                <a:solidFill>
                  <a:srgbClr val="000000"/>
                </a:solidFill>
              </a:rPr>
              <a:t>2020 gab es jedoch eine deutliche Zunahme der Fallzahlen bei den langen und länger dauernden Krankschreibungen.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6146800" y="1192672"/>
            <a:ext cx="27924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/>
              <a:t>AU-Fälle je 100 Versicherte nach Dauer der Krankschreibung</a:t>
            </a:r>
          </a:p>
        </p:txBody>
      </p:sp>
      <p:sp>
        <p:nvSpPr>
          <p:cNvPr id="10" name="Textfeld 5"/>
          <p:cNvSpPr txBox="1">
            <a:spLocks noChangeArrowheads="1"/>
          </p:cNvSpPr>
          <p:nvPr/>
        </p:nvSpPr>
        <p:spPr bwMode="auto">
          <a:xfrm>
            <a:off x="565150" y="4731072"/>
            <a:ext cx="194316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t>Quelle: Daten der DAK-Gesundheit </a:t>
            </a:r>
            <a:r>
              <a:rPr lang="de-DE" altLang="de-DE" sz="800" kern="0" dirty="0">
                <a:solidFill>
                  <a:prstClr val="black"/>
                </a:solidFill>
                <a:latin typeface="Arial Narrow" panose="020B0606020202030204" pitchFamily="34" charset="0"/>
              </a:rPr>
              <a:t>2019, </a:t>
            </a:r>
            <a:r>
              <a:rPr kumimoji="0" lang="de-DE" altLang="de-DE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t>2020</a:t>
            </a:r>
          </a:p>
        </p:txBody>
      </p:sp>
      <p:graphicFrame>
        <p:nvGraphicFramePr>
          <p:cNvPr id="9" name="Diagram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4598687"/>
              </p:ext>
            </p:extLst>
          </p:nvPr>
        </p:nvGraphicFramePr>
        <p:xfrm>
          <a:off x="377820" y="1047888"/>
          <a:ext cx="5362209" cy="3683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42162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79425" y="535124"/>
            <a:ext cx="8247063" cy="325437"/>
          </a:xfrm>
        </p:spPr>
        <p:txBody>
          <a:bodyPr/>
          <a:lstStyle/>
          <a:p>
            <a:r>
              <a:rPr lang="de-DE" sz="1800" spc="0" dirty="0"/>
              <a:t>Fehltage in Nordrhein-Westfalen: Einzeldiagnosen 2020 gegenüber 2019</a:t>
            </a:r>
            <a:endParaRPr lang="de-DE" sz="1800" spc="0" dirty="0">
              <a:solidFill>
                <a:schemeClr val="accent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AF4490-7836-2547-A624-193D2C709D4D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8" name="Textfeld 5"/>
          <p:cNvSpPr txBox="1">
            <a:spLocks noChangeArrowheads="1"/>
          </p:cNvSpPr>
          <p:nvPr/>
        </p:nvSpPr>
        <p:spPr bwMode="auto">
          <a:xfrm>
            <a:off x="565150" y="4731072"/>
            <a:ext cx="194316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Quelle: Daten der DAK-Gesundheit 2019, 2020</a:t>
            </a:r>
          </a:p>
        </p:txBody>
      </p:sp>
      <p:graphicFrame>
        <p:nvGraphicFramePr>
          <p:cNvPr id="6" name="Diagram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7842548"/>
              </p:ext>
            </p:extLst>
          </p:nvPr>
        </p:nvGraphicFramePr>
        <p:xfrm>
          <a:off x="734518" y="1047622"/>
          <a:ext cx="7536357" cy="3619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7476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63549" y="538529"/>
            <a:ext cx="8247063" cy="325437"/>
          </a:xfrm>
        </p:spPr>
        <p:txBody>
          <a:bodyPr/>
          <a:lstStyle/>
          <a:p>
            <a:r>
              <a:rPr lang="de-DE" sz="1800" spc="0" dirty="0"/>
              <a:t>Fehltage aufgrund psychischer Erkrankungen nach Wirtschaftsgruppen 2019/2020</a:t>
            </a:r>
            <a:endParaRPr lang="de-DE" sz="1800" spc="0" dirty="0">
              <a:solidFill>
                <a:schemeClr val="accent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AF4490-7836-2547-A624-193D2C709D4D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8" name="Textfeld 5"/>
          <p:cNvSpPr txBox="1">
            <a:spLocks noChangeArrowheads="1"/>
          </p:cNvSpPr>
          <p:nvPr/>
        </p:nvSpPr>
        <p:spPr bwMode="auto">
          <a:xfrm>
            <a:off x="565150" y="4731072"/>
            <a:ext cx="170912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Quelle: Daten der DAK-Gesundheit 2020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920447" y="4469462"/>
            <a:ext cx="40802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AU-Tage je 100 Versicherte psychische Erkrankungen</a:t>
            </a:r>
          </a:p>
        </p:txBody>
      </p:sp>
      <p:graphicFrame>
        <p:nvGraphicFramePr>
          <p:cNvPr id="9" name="Diagram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6531837"/>
              </p:ext>
            </p:extLst>
          </p:nvPr>
        </p:nvGraphicFramePr>
        <p:xfrm>
          <a:off x="312235" y="1048214"/>
          <a:ext cx="8110654" cy="3501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9219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VIELEN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DANK.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F4490-7836-2547-A624-193D2C709D4D}" type="slidenum">
              <a:rPr kumimoji="0" lang="de-DE" sz="1000" b="0" i="0" u="none" strike="noStrike" kern="1200" cap="none" spc="600" normalizeH="0" baseline="0" noProof="0" dirty="0" smtClean="0">
                <a:ln>
                  <a:noFill/>
                </a:ln>
                <a:solidFill>
                  <a:srgbClr val="EC7D2F"/>
                </a:solidFill>
                <a:effectLst/>
                <a:uLnTx/>
                <a:uFillTx/>
                <a:latin typeface="Arial Narrow"/>
                <a:ea typeface="+mn-ea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e-DE" sz="1000" b="0" i="0" u="none" strike="noStrike" kern="1200" cap="none" spc="600" normalizeH="0" baseline="0" noProof="0" dirty="0">
              <a:ln>
                <a:noFill/>
              </a:ln>
              <a:solidFill>
                <a:srgbClr val="EC7D2F"/>
              </a:solidFill>
              <a:effectLst/>
              <a:uLnTx/>
              <a:uFillTx/>
              <a:latin typeface="Arial Narrow"/>
              <a:ea typeface="+mn-ea"/>
            </a:endParaRPr>
          </a:p>
        </p:txBody>
      </p:sp>
      <p:sp>
        <p:nvSpPr>
          <p:cNvPr id="6" name="Datumsplatzhalter 1"/>
          <p:cNvSpPr txBox="1">
            <a:spLocks/>
          </p:cNvSpPr>
          <p:nvPr/>
        </p:nvSpPr>
        <p:spPr>
          <a:xfrm>
            <a:off x="3124200" y="4860877"/>
            <a:ext cx="2895600" cy="2826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E6751D-8F01-FC41-8CD0-C7C757675CF8}" type="datetimeFigureOut"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F7D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05.03.2021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EF7D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73E090F-B6E6-4DE0-A4F6-E15BE0FE3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7505" y="4301399"/>
            <a:ext cx="1579001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163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453" y="460178"/>
            <a:ext cx="8247063" cy="384800"/>
          </a:xfrm>
        </p:spPr>
        <p:txBody>
          <a:bodyPr/>
          <a:lstStyle/>
          <a:p>
            <a:br>
              <a:rPr lang="de-DE" sz="1800" spc="0" dirty="0"/>
            </a:br>
            <a:r>
              <a:rPr lang="de-DE" sz="1800" spc="0" dirty="0"/>
              <a:t>Psychische Erkrankungen 2010 – 2020: Anstieg der Fehltage um 54 Prozent</a:t>
            </a:r>
            <a:endParaRPr lang="de-DE" sz="1800" spc="3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F4490-7836-2547-A624-193D2C709D4D}" type="slidenum">
              <a:rPr kumimoji="0" lang="de-DE" sz="1000" b="0" i="0" u="none" strike="noStrike" kern="1200" cap="none" spc="600" normalizeH="0" baseline="0" noProof="0" smtClean="0">
                <a:ln>
                  <a:noFill/>
                </a:ln>
                <a:solidFill>
                  <a:srgbClr val="EC7D2F"/>
                </a:solidFill>
                <a:effectLst/>
                <a:uLnTx/>
                <a:uFillTx/>
                <a:latin typeface="Arial Narrow"/>
                <a:ea typeface="+mn-ea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000" b="0" i="0" u="none" strike="noStrike" kern="1200" cap="none" spc="600" normalizeH="0" baseline="0" noProof="0" dirty="0">
              <a:ln>
                <a:noFill/>
              </a:ln>
              <a:solidFill>
                <a:srgbClr val="EC7D2F"/>
              </a:solidFill>
              <a:effectLst/>
              <a:uLnTx/>
              <a:uFillTx/>
              <a:latin typeface="Arial Narrow"/>
              <a:ea typeface="+mn-ea"/>
            </a:endParaRPr>
          </a:p>
        </p:txBody>
      </p:sp>
      <p:sp>
        <p:nvSpPr>
          <p:cNvPr id="8" name="Textfeld 5"/>
          <p:cNvSpPr txBox="1">
            <a:spLocks noChangeArrowheads="1"/>
          </p:cNvSpPr>
          <p:nvPr/>
        </p:nvSpPr>
        <p:spPr bwMode="auto">
          <a:xfrm>
            <a:off x="565150" y="4731072"/>
            <a:ext cx="192232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t>Quelle: Daten der DAK-Gesundheit 2010-2020</a:t>
            </a:r>
          </a:p>
        </p:txBody>
      </p:sp>
      <p:graphicFrame>
        <p:nvGraphicFramePr>
          <p:cNvPr id="7" name="Diagram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4365507"/>
              </p:ext>
            </p:extLst>
          </p:nvPr>
        </p:nvGraphicFramePr>
        <p:xfrm>
          <a:off x="565151" y="968090"/>
          <a:ext cx="7588250" cy="3700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968412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73419" y="434060"/>
            <a:ext cx="8850324" cy="384800"/>
          </a:xfrm>
        </p:spPr>
        <p:txBody>
          <a:bodyPr/>
          <a:lstStyle/>
          <a:p>
            <a:br>
              <a:rPr lang="de-DE" sz="1800" spc="0" dirty="0"/>
            </a:br>
            <a:r>
              <a:rPr lang="de-DE" sz="1800" spc="0" dirty="0"/>
              <a:t>Psychische Erkrankungen in Nordrhein-Westfalen im Bundesvergleich der Jahre 2019 und 2020</a:t>
            </a:r>
            <a:endParaRPr lang="de-DE" sz="1800" spc="3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F4490-7836-2547-A624-193D2C709D4D}" type="slidenum">
              <a:rPr kumimoji="0" lang="de-DE" sz="1000" b="0" i="0" u="none" strike="noStrike" kern="1200" cap="none" spc="600" normalizeH="0" baseline="0" noProof="0" smtClean="0">
                <a:ln>
                  <a:noFill/>
                </a:ln>
                <a:solidFill>
                  <a:srgbClr val="EC7D2F"/>
                </a:solidFill>
                <a:effectLst/>
                <a:uLnTx/>
                <a:uFillTx/>
                <a:latin typeface="Arial Narrow"/>
                <a:ea typeface="+mn-ea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000" b="0" i="0" u="none" strike="noStrike" kern="1200" cap="none" spc="600" normalizeH="0" baseline="0" noProof="0" dirty="0">
              <a:ln>
                <a:noFill/>
              </a:ln>
              <a:solidFill>
                <a:srgbClr val="EC7D2F"/>
              </a:solidFill>
              <a:effectLst/>
              <a:uLnTx/>
              <a:uFillTx/>
              <a:latin typeface="Arial Narrow"/>
              <a:ea typeface="+mn-ea"/>
            </a:endParaRPr>
          </a:p>
        </p:txBody>
      </p:sp>
      <p:sp>
        <p:nvSpPr>
          <p:cNvPr id="8" name="Textfeld 5"/>
          <p:cNvSpPr txBox="1">
            <a:spLocks noChangeArrowheads="1"/>
          </p:cNvSpPr>
          <p:nvPr/>
        </p:nvSpPr>
        <p:spPr bwMode="auto">
          <a:xfrm>
            <a:off x="565150" y="4731072"/>
            <a:ext cx="192232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t>Quelle: Daten der DAK-Gesundheit 2010-2020</a:t>
            </a:r>
          </a:p>
        </p:txBody>
      </p:sp>
      <p:graphicFrame>
        <p:nvGraphicFramePr>
          <p:cNvPr id="7" name="Diagram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9016751"/>
              </p:ext>
            </p:extLst>
          </p:nvPr>
        </p:nvGraphicFramePr>
        <p:xfrm>
          <a:off x="507259" y="981145"/>
          <a:ext cx="7789086" cy="3797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41241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61963" y="534833"/>
            <a:ext cx="8247063" cy="325437"/>
          </a:xfrm>
        </p:spPr>
        <p:txBody>
          <a:bodyPr/>
          <a:lstStyle/>
          <a:p>
            <a:r>
              <a:rPr lang="de-DE" sz="1800" spc="0" dirty="0"/>
              <a:t>Krankschreibungsfälle Psychische Erkrankungen 2010 – 2020</a:t>
            </a:r>
            <a:endParaRPr lang="de-DE" sz="1800" spc="0" dirty="0">
              <a:solidFill>
                <a:schemeClr val="accent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F4490-7836-2547-A624-193D2C709D4D}" type="slidenum">
              <a:rPr kumimoji="0" lang="de-DE" sz="1000" b="0" i="0" u="none" strike="noStrike" kern="1200" cap="none" spc="600" normalizeH="0" baseline="0" noProof="0" smtClean="0">
                <a:ln>
                  <a:noFill/>
                </a:ln>
                <a:solidFill>
                  <a:srgbClr val="EC7D2F"/>
                </a:solidFill>
                <a:effectLst/>
                <a:uLnTx/>
                <a:uFillTx/>
                <a:latin typeface="Arial Narrow"/>
                <a:ea typeface="+mn-ea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000" b="0" i="0" u="none" strike="noStrike" kern="1200" cap="none" spc="600" normalizeH="0" baseline="0" noProof="0" dirty="0">
              <a:ln>
                <a:noFill/>
              </a:ln>
              <a:solidFill>
                <a:srgbClr val="EC7D2F"/>
              </a:solidFill>
              <a:effectLst/>
              <a:uLnTx/>
              <a:uFillTx/>
              <a:latin typeface="Arial Narrow"/>
              <a:ea typeface="+mn-ea"/>
            </a:endParaRPr>
          </a:p>
        </p:txBody>
      </p:sp>
      <p:sp>
        <p:nvSpPr>
          <p:cNvPr id="8" name="Textfeld 5"/>
          <p:cNvSpPr txBox="1">
            <a:spLocks noChangeArrowheads="1"/>
          </p:cNvSpPr>
          <p:nvPr/>
        </p:nvSpPr>
        <p:spPr bwMode="auto">
          <a:xfrm>
            <a:off x="565150" y="4731072"/>
            <a:ext cx="192232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t>Quelle: Daten der DAK-Gesundheit </a:t>
            </a:r>
            <a:r>
              <a:rPr lang="de-DE" altLang="de-DE" sz="800" kern="0" dirty="0">
                <a:solidFill>
                  <a:prstClr val="black"/>
                </a:solidFill>
                <a:latin typeface="Arial Narrow" panose="020B0606020202030204" pitchFamily="34" charset="0"/>
              </a:rPr>
              <a:t>2010</a:t>
            </a:r>
            <a:r>
              <a:rPr kumimoji="0" lang="de-DE" altLang="de-DE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t>-2020</a:t>
            </a:r>
          </a:p>
        </p:txBody>
      </p:sp>
      <p:graphicFrame>
        <p:nvGraphicFramePr>
          <p:cNvPr id="7" name="Diagram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8309868"/>
              </p:ext>
            </p:extLst>
          </p:nvPr>
        </p:nvGraphicFramePr>
        <p:xfrm>
          <a:off x="734190" y="983381"/>
          <a:ext cx="7482061" cy="3552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94602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61963" y="648299"/>
            <a:ext cx="8247063" cy="325437"/>
          </a:xfrm>
        </p:spPr>
        <p:txBody>
          <a:bodyPr/>
          <a:lstStyle/>
          <a:p>
            <a:r>
              <a:rPr lang="de-DE" sz="1800" spc="0" dirty="0"/>
              <a:t>Anteil Betroffene mit Krankschreibung wegen psychischer Erkrankung in </a:t>
            </a:r>
            <a:br>
              <a:rPr lang="de-DE" sz="1800" spc="0" dirty="0"/>
            </a:br>
            <a:r>
              <a:rPr lang="de-DE" sz="1800" spc="0" dirty="0"/>
              <a:t>Nordrhein-Westfalen</a:t>
            </a:r>
            <a:endParaRPr lang="de-DE" sz="1800" spc="0" dirty="0">
              <a:solidFill>
                <a:schemeClr val="accent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F4490-7836-2547-A624-193D2C709D4D}" type="slidenum">
              <a:rPr kumimoji="0" lang="de-DE" sz="1000" b="0" i="0" u="none" strike="noStrike" kern="1200" cap="none" spc="600" normalizeH="0" baseline="0" noProof="0" smtClean="0">
                <a:ln>
                  <a:noFill/>
                </a:ln>
                <a:solidFill>
                  <a:srgbClr val="EC7D2F"/>
                </a:solidFill>
                <a:effectLst/>
                <a:uLnTx/>
                <a:uFillTx/>
                <a:latin typeface="Arial Narrow"/>
                <a:ea typeface="+mn-ea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000" b="0" i="0" u="none" strike="noStrike" kern="1200" cap="none" spc="600" normalizeH="0" baseline="0" noProof="0" dirty="0">
              <a:ln>
                <a:noFill/>
              </a:ln>
              <a:solidFill>
                <a:srgbClr val="EC7D2F"/>
              </a:solidFill>
              <a:effectLst/>
              <a:uLnTx/>
              <a:uFillTx/>
              <a:latin typeface="Arial Narrow"/>
              <a:ea typeface="+mn-ea"/>
            </a:endParaRPr>
          </a:p>
        </p:txBody>
      </p:sp>
      <p:sp>
        <p:nvSpPr>
          <p:cNvPr id="8" name="Textfeld 5"/>
          <p:cNvSpPr txBox="1">
            <a:spLocks noChangeArrowheads="1"/>
          </p:cNvSpPr>
          <p:nvPr/>
        </p:nvSpPr>
        <p:spPr bwMode="auto">
          <a:xfrm>
            <a:off x="565150" y="4731072"/>
            <a:ext cx="192232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t>Quelle: Daten der DAK-Gesundheit </a:t>
            </a:r>
            <a:r>
              <a:rPr lang="de-DE" altLang="de-DE" sz="800" kern="0" dirty="0">
                <a:solidFill>
                  <a:prstClr val="black"/>
                </a:solidFill>
                <a:latin typeface="Arial Narrow" panose="020B0606020202030204" pitchFamily="34" charset="0"/>
              </a:rPr>
              <a:t>2010</a:t>
            </a:r>
            <a:r>
              <a:rPr kumimoji="0" lang="de-DE" altLang="de-DE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t>-2020</a:t>
            </a:r>
          </a:p>
        </p:txBody>
      </p:sp>
      <p:graphicFrame>
        <p:nvGraphicFramePr>
          <p:cNvPr id="7" name="Diagram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5605326"/>
              </p:ext>
            </p:extLst>
          </p:nvPr>
        </p:nvGraphicFramePr>
        <p:xfrm>
          <a:off x="754213" y="1087936"/>
          <a:ext cx="7341898" cy="3577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41866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79425" y="469992"/>
            <a:ext cx="8247063" cy="498796"/>
          </a:xfrm>
        </p:spPr>
        <p:txBody>
          <a:bodyPr/>
          <a:lstStyle/>
          <a:p>
            <a:r>
              <a:rPr lang="de-DE" sz="1800" spc="0" dirty="0"/>
              <a:t>Anstieg der Fehltage: Psychische Erkrankungen im Vergleich </a:t>
            </a:r>
            <a:br>
              <a:rPr lang="de-DE" sz="1800" spc="0" dirty="0"/>
            </a:br>
            <a:r>
              <a:rPr lang="de-DE" sz="1800" spc="0" dirty="0"/>
              <a:t>zu den Fehltagen insgesamt </a:t>
            </a:r>
            <a:endParaRPr lang="de-DE" sz="1800" spc="0" dirty="0">
              <a:solidFill>
                <a:schemeClr val="accent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F4490-7836-2547-A624-193D2C709D4D}" type="slidenum">
              <a:rPr kumimoji="0" lang="de-DE" sz="1000" b="0" i="0" u="none" strike="noStrike" kern="1200" cap="none" spc="600" normalizeH="0" baseline="0" noProof="0" smtClean="0">
                <a:ln>
                  <a:noFill/>
                </a:ln>
                <a:solidFill>
                  <a:srgbClr val="EC7D2F"/>
                </a:solidFill>
                <a:effectLst/>
                <a:uLnTx/>
                <a:uFillTx/>
                <a:latin typeface="Arial Narrow"/>
                <a:ea typeface="+mn-ea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000" b="0" i="0" u="none" strike="noStrike" kern="1200" cap="none" spc="600" normalizeH="0" baseline="0" noProof="0" dirty="0">
              <a:ln>
                <a:noFill/>
              </a:ln>
              <a:solidFill>
                <a:srgbClr val="EC7D2F"/>
              </a:solidFill>
              <a:effectLst/>
              <a:uLnTx/>
              <a:uFillTx/>
              <a:latin typeface="Arial Narrow"/>
              <a:ea typeface="+mn-ea"/>
            </a:endParaRPr>
          </a:p>
        </p:txBody>
      </p:sp>
      <p:sp>
        <p:nvSpPr>
          <p:cNvPr id="6" name="Rectangle 9"/>
          <p:cNvSpPr txBox="1">
            <a:spLocks noChangeArrowheads="1"/>
          </p:cNvSpPr>
          <p:nvPr/>
        </p:nvSpPr>
        <p:spPr>
          <a:xfrm>
            <a:off x="463549" y="3469006"/>
            <a:ext cx="4248150" cy="960438"/>
          </a:xfrm>
          <a:prstGeom prst="rect">
            <a:avLst/>
          </a:prstGeom>
          <a:noFill/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F7D00"/>
              </a:buClr>
              <a:buSzTx/>
              <a:buFont typeface="Arial" charset="0"/>
              <a:buChar char="■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Die Zunahme der Fehltage wegen psychischer Erkrankungen ist seit Jahren sehr auffällig.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F7D00"/>
              </a:buClr>
              <a:buSzTx/>
              <a:buFont typeface="Arial" charset="0"/>
              <a:buChar char="■"/>
              <a:tabLst/>
              <a:defRPr/>
            </a:pPr>
            <a:r>
              <a:rPr lang="de-DE" sz="1400" kern="0" dirty="0">
                <a:solidFill>
                  <a:srgbClr val="000000"/>
                </a:solidFill>
                <a:latin typeface="Arial Narrow"/>
              </a:rPr>
              <a:t>Im Arbeitsunfähigkeitsgeschehen der vergangenen Jahre gibt es keine Entwicklung, die gravierender wäre.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7" name="Rectangle 9"/>
          <p:cNvSpPr txBox="1">
            <a:spLocks noChangeArrowheads="1"/>
          </p:cNvSpPr>
          <p:nvPr/>
        </p:nvSpPr>
        <p:spPr>
          <a:xfrm>
            <a:off x="4645152" y="3469006"/>
            <a:ext cx="4248150" cy="1584325"/>
          </a:xfrm>
          <a:prstGeom prst="rect">
            <a:avLst/>
          </a:prstGeom>
          <a:noFill/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F7D00"/>
              </a:buClr>
              <a:buSzTx/>
              <a:buFont typeface="Arial" charset="0"/>
              <a:buChar char="■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Von 2010 bis 2020 nahm die Zahl der Fehltage aufgrund psychischer Erkrankungen um </a:t>
            </a:r>
            <a:r>
              <a:rPr lang="de-DE" sz="1400" kern="0" dirty="0">
                <a:solidFill>
                  <a:srgbClr val="000000"/>
                </a:solidFill>
                <a:latin typeface="Arial Narrow"/>
              </a:rPr>
              <a:t>54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Prozent zu.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F7D00"/>
              </a:buClr>
              <a:buSzTx/>
              <a:buFont typeface="Arial" charset="0"/>
              <a:buChar char="■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Im gleichen Zeitraum lässt sich beim Krankenstand insgesamt kein vergleichbarer Aufwärtstrend beobachten.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F7D00"/>
              </a:buClr>
              <a:buSzTx/>
              <a:buFont typeface="Arial" charset="0"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1" name="Textfeld 5"/>
          <p:cNvSpPr txBox="1">
            <a:spLocks noChangeArrowheads="1"/>
          </p:cNvSpPr>
          <p:nvPr/>
        </p:nvSpPr>
        <p:spPr bwMode="auto">
          <a:xfrm>
            <a:off x="565150" y="4731072"/>
            <a:ext cx="192232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t>Quelle: Daten der DAK-Gesundheit </a:t>
            </a:r>
            <a:r>
              <a:rPr lang="de-DE" altLang="de-DE" sz="800" kern="0" dirty="0">
                <a:solidFill>
                  <a:prstClr val="black"/>
                </a:solidFill>
                <a:latin typeface="Arial Narrow" panose="020B0606020202030204" pitchFamily="34" charset="0"/>
              </a:rPr>
              <a:t>2010</a:t>
            </a:r>
            <a:r>
              <a:rPr kumimoji="0" lang="de-DE" altLang="de-DE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t>-2020</a:t>
            </a:r>
          </a:p>
        </p:txBody>
      </p:sp>
      <p:graphicFrame>
        <p:nvGraphicFramePr>
          <p:cNvPr id="9" name="Diagram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7486159"/>
              </p:ext>
            </p:extLst>
          </p:nvPr>
        </p:nvGraphicFramePr>
        <p:xfrm>
          <a:off x="479425" y="988810"/>
          <a:ext cx="7917036" cy="2480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47470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61963" y="634948"/>
            <a:ext cx="8247063" cy="325437"/>
          </a:xfrm>
        </p:spPr>
        <p:txBody>
          <a:bodyPr/>
          <a:lstStyle/>
          <a:p>
            <a:r>
              <a:rPr lang="de-DE" sz="1800" spc="0" dirty="0"/>
              <a:t>Arbeitsunfähigkeit aufgrund psychischer Erkrankungen in Nordrhein-Westfalen nach Geschlecht</a:t>
            </a:r>
            <a:endParaRPr lang="de-DE" sz="1800" spc="0" dirty="0">
              <a:solidFill>
                <a:schemeClr val="accent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F4490-7836-2547-A624-193D2C709D4D}" type="slidenum">
              <a:rPr kumimoji="0" lang="de-DE" sz="1000" b="0" i="0" u="none" strike="noStrike" kern="1200" cap="none" spc="600" normalizeH="0" baseline="0" noProof="0" smtClean="0">
                <a:ln>
                  <a:noFill/>
                </a:ln>
                <a:solidFill>
                  <a:srgbClr val="EC7D2F"/>
                </a:solidFill>
                <a:effectLst/>
                <a:uLnTx/>
                <a:uFillTx/>
                <a:latin typeface="Arial Narrow"/>
                <a:ea typeface="+mn-ea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000" b="0" i="0" u="none" strike="noStrike" kern="1200" cap="none" spc="600" normalizeH="0" baseline="0" noProof="0" dirty="0">
              <a:ln>
                <a:noFill/>
              </a:ln>
              <a:solidFill>
                <a:srgbClr val="EC7D2F"/>
              </a:solidFill>
              <a:effectLst/>
              <a:uLnTx/>
              <a:uFillTx/>
              <a:latin typeface="Arial Narrow"/>
              <a:ea typeface="+mn-ea"/>
            </a:endParaRPr>
          </a:p>
        </p:txBody>
      </p:sp>
      <p:sp>
        <p:nvSpPr>
          <p:cNvPr id="8" name="Textfeld 5"/>
          <p:cNvSpPr txBox="1">
            <a:spLocks noChangeArrowheads="1"/>
          </p:cNvSpPr>
          <p:nvPr/>
        </p:nvSpPr>
        <p:spPr bwMode="auto">
          <a:xfrm>
            <a:off x="565150" y="4731072"/>
            <a:ext cx="192232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t>Quelle: Daten der DAK-Gesundheit </a:t>
            </a:r>
            <a:r>
              <a:rPr lang="de-DE" altLang="de-DE" sz="800" kern="0" dirty="0">
                <a:solidFill>
                  <a:prstClr val="black"/>
                </a:solidFill>
                <a:latin typeface="Arial Narrow" panose="020B0606020202030204" pitchFamily="34" charset="0"/>
              </a:rPr>
              <a:t>2010</a:t>
            </a:r>
            <a:r>
              <a:rPr kumimoji="0" lang="de-DE" altLang="de-DE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t>-2020</a:t>
            </a:r>
          </a:p>
        </p:txBody>
      </p:sp>
      <p:graphicFrame>
        <p:nvGraphicFramePr>
          <p:cNvPr id="13" name="Diagramm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48349"/>
              </p:ext>
            </p:extLst>
          </p:nvPr>
        </p:nvGraphicFramePr>
        <p:xfrm>
          <a:off x="377821" y="1021191"/>
          <a:ext cx="7875632" cy="3584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9" name="Gruppieren 8"/>
          <p:cNvGrpSpPr/>
          <p:nvPr/>
        </p:nvGrpSpPr>
        <p:grpSpPr>
          <a:xfrm>
            <a:off x="7091284" y="2672365"/>
            <a:ext cx="601044" cy="479801"/>
            <a:chOff x="7220805" y="1285860"/>
            <a:chExt cx="601044" cy="479801"/>
          </a:xfrm>
          <a:solidFill>
            <a:srgbClr val="8DA3B0"/>
          </a:solidFill>
        </p:grpSpPr>
        <p:sp>
          <p:nvSpPr>
            <p:cNvPr id="10" name="Pfeil nach unten 9"/>
            <p:cNvSpPr/>
            <p:nvPr/>
          </p:nvSpPr>
          <p:spPr>
            <a:xfrm rot="15094299">
              <a:off x="7281426" y="1225239"/>
              <a:ext cx="479801" cy="601044"/>
            </a:xfrm>
            <a:prstGeom prst="downArrow">
              <a:avLst/>
            </a:prstGeom>
            <a:grpFill/>
            <a:ln>
              <a:solidFill>
                <a:srgbClr val="8DA3B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000" dirty="0"/>
            </a:p>
          </p:txBody>
        </p:sp>
        <p:sp>
          <p:nvSpPr>
            <p:cNvPr id="11" name="Textfeld 10"/>
            <p:cNvSpPr txBox="1"/>
            <p:nvPr/>
          </p:nvSpPr>
          <p:spPr>
            <a:xfrm rot="20549875">
              <a:off x="7248370" y="1402650"/>
              <a:ext cx="453970" cy="246221"/>
            </a:xfrm>
            <a:prstGeom prst="rect">
              <a:avLst/>
            </a:prstGeom>
            <a:grpFill/>
            <a:ln>
              <a:solidFill>
                <a:srgbClr val="8DA3B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e-DE" sz="1000" dirty="0"/>
                <a:t>+ 1 %</a:t>
              </a:r>
            </a:p>
          </p:txBody>
        </p:sp>
      </p:grpSp>
      <p:grpSp>
        <p:nvGrpSpPr>
          <p:cNvPr id="6" name="Gruppieren 5"/>
          <p:cNvGrpSpPr/>
          <p:nvPr/>
        </p:nvGrpSpPr>
        <p:grpSpPr>
          <a:xfrm>
            <a:off x="7283593" y="1753370"/>
            <a:ext cx="601044" cy="479801"/>
            <a:chOff x="7220805" y="1285860"/>
            <a:chExt cx="601044" cy="479801"/>
          </a:xfrm>
        </p:grpSpPr>
        <p:sp>
          <p:nvSpPr>
            <p:cNvPr id="2" name="Pfeil nach unten 1"/>
            <p:cNvSpPr/>
            <p:nvPr/>
          </p:nvSpPr>
          <p:spPr>
            <a:xfrm rot="15094299">
              <a:off x="7281426" y="1225239"/>
              <a:ext cx="479801" cy="601044"/>
            </a:xfrm>
            <a:prstGeom prst="downArrow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000" dirty="0"/>
            </a:p>
          </p:txBody>
        </p:sp>
        <p:sp>
          <p:nvSpPr>
            <p:cNvPr id="4" name="Textfeld 3"/>
            <p:cNvSpPr txBox="1"/>
            <p:nvPr/>
          </p:nvSpPr>
          <p:spPr>
            <a:xfrm rot="20549875">
              <a:off x="7248370" y="1402650"/>
              <a:ext cx="45397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/>
                <a:t>+ 3 %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766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63549" y="377693"/>
            <a:ext cx="8247063" cy="596918"/>
          </a:xfrm>
        </p:spPr>
        <p:txBody>
          <a:bodyPr/>
          <a:lstStyle/>
          <a:p>
            <a:r>
              <a:rPr lang="de-DE" sz="1800" spc="0" dirty="0"/>
              <a:t>2020: Fehltage und Krankheitsfälle für psychische Erkrankungen nach Alter </a:t>
            </a:r>
            <a:br>
              <a:rPr lang="de-DE" sz="1800" spc="0" dirty="0"/>
            </a:br>
            <a:r>
              <a:rPr lang="de-DE" sz="1800" spc="0" dirty="0"/>
              <a:t>und Geschlecht in Nordrhein-Westfalen</a:t>
            </a:r>
            <a:endParaRPr lang="de-DE" sz="1800" spc="0" dirty="0">
              <a:solidFill>
                <a:schemeClr val="accent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F4490-7836-2547-A624-193D2C709D4D}" type="slidenum">
              <a:rPr kumimoji="0" lang="de-DE" sz="1000" b="0" i="0" u="none" strike="noStrike" kern="1200" cap="none" spc="600" normalizeH="0" baseline="0" noProof="0" smtClean="0">
                <a:ln>
                  <a:noFill/>
                </a:ln>
                <a:solidFill>
                  <a:srgbClr val="EC7D2F"/>
                </a:solidFill>
                <a:effectLst/>
                <a:uLnTx/>
                <a:uFillTx/>
                <a:latin typeface="Arial Narrow"/>
                <a:ea typeface="+mn-ea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000" b="0" i="0" u="none" strike="noStrike" kern="1200" cap="none" spc="600" normalizeH="0" baseline="0" noProof="0" dirty="0">
              <a:ln>
                <a:noFill/>
              </a:ln>
              <a:solidFill>
                <a:srgbClr val="EC7D2F"/>
              </a:solidFill>
              <a:effectLst/>
              <a:uLnTx/>
              <a:uFillTx/>
              <a:latin typeface="Arial Narrow"/>
              <a:ea typeface="+mn-ea"/>
            </a:endParaRPr>
          </a:p>
        </p:txBody>
      </p:sp>
      <p:sp>
        <p:nvSpPr>
          <p:cNvPr id="9" name="Textfeld 5"/>
          <p:cNvSpPr txBox="1">
            <a:spLocks noChangeArrowheads="1"/>
          </p:cNvSpPr>
          <p:nvPr/>
        </p:nvSpPr>
        <p:spPr bwMode="auto">
          <a:xfrm>
            <a:off x="565150" y="4731072"/>
            <a:ext cx="170912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t>Quelle: Daten der DAK-Gesundheit 2020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4E5C764-32D0-431C-BF6C-43F2CBB87E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95" r="9843"/>
          <a:stretch/>
        </p:blipFill>
        <p:spPr>
          <a:xfrm>
            <a:off x="1745673" y="974611"/>
            <a:ext cx="608141" cy="952507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E08C55B1-86D1-4D65-990E-084356A7F0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25" t="6703" r="8121"/>
          <a:stretch/>
        </p:blipFill>
        <p:spPr>
          <a:xfrm>
            <a:off x="6537407" y="974610"/>
            <a:ext cx="589894" cy="952507"/>
          </a:xfrm>
          <a:prstGeom prst="rect">
            <a:avLst/>
          </a:prstGeom>
        </p:spPr>
      </p:pic>
      <p:graphicFrame>
        <p:nvGraphicFramePr>
          <p:cNvPr id="10" name="Diagramm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100670"/>
              </p:ext>
            </p:extLst>
          </p:nvPr>
        </p:nvGraphicFramePr>
        <p:xfrm>
          <a:off x="300351" y="974611"/>
          <a:ext cx="4238277" cy="3443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Diagramm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824005"/>
              </p:ext>
            </p:extLst>
          </p:nvPr>
        </p:nvGraphicFramePr>
        <p:xfrm>
          <a:off x="4632069" y="1027866"/>
          <a:ext cx="4151511" cy="3444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46570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Frauen verzeichnen im gesamt Zeitraum 2010 – 2020 deutlich mehr Fehltage durch psychische Erkrankungen als Männer.</a:t>
            </a:r>
          </a:p>
          <a:p>
            <a:r>
              <a:rPr lang="de-DE" dirty="0"/>
              <a:t>2020 gab es in Nordrhein-Westfalen bei Frauen fast doppelt so viele Fehltage durch psychische Erkrankungen wie bei Männern.</a:t>
            </a:r>
          </a:p>
          <a:p>
            <a:r>
              <a:rPr lang="de-DE" dirty="0"/>
              <a:t>Die Zahl der Fehltage für psychische Erkrankungen in Nordrhein-Westfalen ist bei Frauen um drei Prozent gegenüber dem Vorjahr gestiegen, bei Männern um ein Prozent.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0" y="506732"/>
            <a:ext cx="8796987" cy="325437"/>
          </a:xfrm>
        </p:spPr>
        <p:txBody>
          <a:bodyPr/>
          <a:lstStyle/>
          <a:p>
            <a:r>
              <a:rPr lang="de-DE" sz="1800" spc="0" dirty="0"/>
              <a:t>Psychische Erkrankungen in Nordrhein-Westfalen: Die Entwicklung bei Männern und Frauen </a:t>
            </a:r>
            <a:endParaRPr lang="de-DE" sz="1800" spc="0" dirty="0">
              <a:solidFill>
                <a:schemeClr val="accent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AF4490-7836-2547-A624-193D2C709D4D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8522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kbk17BEW"/>
  <p:tag name="THINKCELLUNDODONOTDELETE" val="0"/>
</p:tagLst>
</file>

<file path=ppt/theme/theme1.xml><?xml version="1.0" encoding="utf-8"?>
<a:theme xmlns:a="http://schemas.openxmlformats.org/drawingml/2006/main" name="20141016_DAK_Vorlage">
  <a:themeElements>
    <a:clrScheme name="DAK-Gesundheit FINAL">
      <a:dk1>
        <a:srgbClr val="000000"/>
      </a:dk1>
      <a:lt1>
        <a:srgbClr val="FFFFFF"/>
      </a:lt1>
      <a:dk2>
        <a:srgbClr val="EF7D00"/>
      </a:dk2>
      <a:lt2>
        <a:srgbClr val="FFFFFF"/>
      </a:lt2>
      <a:accent1>
        <a:srgbClr val="EF7D00"/>
      </a:accent1>
      <a:accent2>
        <a:srgbClr val="8DA3B0"/>
      </a:accent2>
      <a:accent3>
        <a:srgbClr val="1F6655"/>
      </a:accent3>
      <a:accent4>
        <a:srgbClr val="8E0C4F"/>
      </a:accent4>
      <a:accent5>
        <a:srgbClr val="F0300B"/>
      </a:accent5>
      <a:accent6>
        <a:srgbClr val="003E53"/>
      </a:accent6>
      <a:hlink>
        <a:srgbClr val="8DA3B0"/>
      </a:hlink>
      <a:folHlink>
        <a:srgbClr val="FDE0DB"/>
      </a:folHlink>
    </a:clrScheme>
    <a:fontScheme name="Horizont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Vorlage_DAK_Gesundheit_PPT-Master-neues-CD-Stand01_2020.potx [Schreibgeschützt]" id="{1C7D0BB6-DD48-4394-8838-B1AEB06EF0C8}" vid="{097EBA31-9F29-4014-9754-D27953D68DF7}"/>
    </a:ext>
  </a:extLst>
</a:theme>
</file>

<file path=ppt/theme/theme2.xml><?xml version="1.0" encoding="utf-8"?>
<a:theme xmlns:a="http://schemas.openxmlformats.org/drawingml/2006/main" name="1_20141016_DAK_Vorlage">
  <a:themeElements>
    <a:clrScheme name="DAK-Gesundheit FINAL">
      <a:dk1>
        <a:srgbClr val="000000"/>
      </a:dk1>
      <a:lt1>
        <a:srgbClr val="FFFFFF"/>
      </a:lt1>
      <a:dk2>
        <a:srgbClr val="EF7D00"/>
      </a:dk2>
      <a:lt2>
        <a:srgbClr val="FFFFFF"/>
      </a:lt2>
      <a:accent1>
        <a:srgbClr val="EF7D00"/>
      </a:accent1>
      <a:accent2>
        <a:srgbClr val="8DA3B0"/>
      </a:accent2>
      <a:accent3>
        <a:srgbClr val="1F6655"/>
      </a:accent3>
      <a:accent4>
        <a:srgbClr val="8E0C4F"/>
      </a:accent4>
      <a:accent5>
        <a:srgbClr val="F0300B"/>
      </a:accent5>
      <a:accent6>
        <a:srgbClr val="003E53"/>
      </a:accent6>
      <a:hlink>
        <a:srgbClr val="8DA3B0"/>
      </a:hlink>
      <a:folHlink>
        <a:srgbClr val="FDE0DB"/>
      </a:folHlink>
    </a:clrScheme>
    <a:fontScheme name="Horizont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41016_DAK_Vorlage.potx" id="{1CB5E6BB-AE90-42BB-B8EF-7EEC826568C7}" vid="{77B239EA-DEEB-4F12-B6C5-2A69136456E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DAK-Gesundheit FINAL">
    <a:dk1>
      <a:srgbClr val="000000"/>
    </a:dk1>
    <a:lt1>
      <a:srgbClr val="FFFFFF"/>
    </a:lt1>
    <a:dk2>
      <a:srgbClr val="EF7D00"/>
    </a:dk2>
    <a:lt2>
      <a:srgbClr val="FFFFFF"/>
    </a:lt2>
    <a:accent1>
      <a:srgbClr val="EF7D00"/>
    </a:accent1>
    <a:accent2>
      <a:srgbClr val="8DA3B0"/>
    </a:accent2>
    <a:accent3>
      <a:srgbClr val="1F6655"/>
    </a:accent3>
    <a:accent4>
      <a:srgbClr val="8E0C4F"/>
    </a:accent4>
    <a:accent5>
      <a:srgbClr val="F0300B"/>
    </a:accent5>
    <a:accent6>
      <a:srgbClr val="003E53"/>
    </a:accent6>
    <a:hlink>
      <a:srgbClr val="8DA3B0"/>
    </a:hlink>
    <a:folHlink>
      <a:srgbClr val="FDE0DB"/>
    </a:folHlink>
  </a:clrScheme>
</a:themeOverride>
</file>

<file path=ppt/theme/themeOverride2.xml><?xml version="1.0" encoding="utf-8"?>
<a:themeOverride xmlns:a="http://schemas.openxmlformats.org/drawingml/2006/main">
  <a:clrScheme name="IGES Farben">
    <a:dk1>
      <a:srgbClr val="00386A"/>
    </a:dk1>
    <a:lt1>
      <a:srgbClr val="FFFFFF"/>
    </a:lt1>
    <a:dk2>
      <a:srgbClr val="000000"/>
    </a:dk2>
    <a:lt2>
      <a:srgbClr val="A59E91"/>
    </a:lt2>
    <a:accent1>
      <a:srgbClr val="00386A"/>
    </a:accent1>
    <a:accent2>
      <a:srgbClr val="B3CE4F"/>
    </a:accent2>
    <a:accent3>
      <a:srgbClr val="EDA63B"/>
    </a:accent3>
    <a:accent4>
      <a:srgbClr val="CBD3B2"/>
    </a:accent4>
    <a:accent5>
      <a:srgbClr val="428CE4"/>
    </a:accent5>
    <a:accent6>
      <a:srgbClr val="BD182D"/>
    </a:accent6>
    <a:hlink>
      <a:srgbClr val="00386A"/>
    </a:hlink>
    <a:folHlink>
      <a:srgbClr val="00386A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368</Words>
  <Application>Microsoft Office PowerPoint</Application>
  <PresentationFormat>Bildschirmpräsentation (16:9)</PresentationFormat>
  <Paragraphs>65</Paragraphs>
  <Slides>14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14</vt:i4>
      </vt:variant>
    </vt:vector>
  </HeadingPairs>
  <TitlesOfParts>
    <vt:vector size="23" baseType="lpstr">
      <vt:lpstr>ＭＳ ゴシック</vt:lpstr>
      <vt:lpstr>Arial</vt:lpstr>
      <vt:lpstr>Arial Narrow</vt:lpstr>
      <vt:lpstr>Calibri</vt:lpstr>
      <vt:lpstr>SignPainter-HouseScript</vt:lpstr>
      <vt:lpstr>Wingdings</vt:lpstr>
      <vt:lpstr>Zapf Dingbats</vt:lpstr>
      <vt:lpstr>20141016_DAK_Vorlage</vt:lpstr>
      <vt:lpstr>1_20141016_DAK_Vorlage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IGES Institut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Tobias Woköck</dc:creator>
  <cp:lastModifiedBy>Lange, Rainer</cp:lastModifiedBy>
  <cp:revision>184</cp:revision>
  <cp:lastPrinted>2021-03-02T15:21:34Z</cp:lastPrinted>
  <dcterms:created xsi:type="dcterms:W3CDTF">2020-11-10T12:35:54Z</dcterms:created>
  <dcterms:modified xsi:type="dcterms:W3CDTF">2021-03-05T11:30:17Z</dcterms:modified>
</cp:coreProperties>
</file>