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A6BA9-3645-0343-9855-3B9487C5F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A7DC69-F4CD-5241-A036-EEB1DFA7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45B39-1720-0840-B476-03DC799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07DA4D-9A8B-BD4A-898F-87C02DA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DBA48-A0C2-6B45-850D-C3E5FE37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7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CD748-1300-A340-889A-AC5B5BDD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1843DB-1F55-C54B-B711-2F05EA772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510D40-6EFE-2E4D-BDB0-E9AE9BE4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3AC27-B111-2E41-AA3A-3C471D94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BD2C92-907B-CE44-A77E-7761B044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3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936A77B-6074-7640-8AB2-71CB04B5F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05FEC0-41B8-F74A-8AE0-43AD8C13C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EF6EB7-13F0-7E44-A8F5-1649A133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44314C-1EBD-4C40-B746-D171EBB2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5397ED-8636-7E4E-8D7D-D330C9CC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8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164BD-D880-C040-BD9B-2C4AC9FD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E0223-1E28-D544-88CC-F878D9DD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788A8-0C01-F641-A205-DB2D1E6D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DD5585-A10B-F840-95C6-F426ABA5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935B0-EF58-5549-B42E-51118D98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8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9A269-10A0-9641-AF0E-E91F0EFD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EC3EA3-1095-4842-B489-B055AA4B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17CD35-3746-234F-BD61-0489FC4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309C12-1724-0741-858F-7D1DDB71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8F0B4-46DE-D343-9F50-3E35466A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0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CFDC6-523E-A641-B467-A0E92300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F96A9D-7080-C94C-B8DB-9F268673B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ED617D-AA55-2F48-9055-37939E1B6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93ADFA-1A5E-BA4B-862F-70D5ECBA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D0DEFE-D5AB-9143-A10B-AFF1F143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ADABE7-1C91-204A-91A8-67C6B608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94EFB-6122-064B-8D43-39720104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38DFB7-A255-6A49-8F22-D62875E9C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6DDB42-1A61-C841-8503-6FFDF9ABF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B9AEF3-2C33-ED4D-B849-851710973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4EAC2C-4EB7-6A46-82B3-234A54775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C4ADAE-1A42-3845-9656-12AE1E85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F550F4-834E-2948-9FC3-D6831503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CC1357-34AA-0148-97C2-609B5761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00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E924C-294A-D745-B782-8B64F5AA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B74D94-099D-2A45-8B3A-78A24177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4B082E-8D57-C542-BDFE-05616F39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614D64-E7B1-DA42-BCE4-1534D1DE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2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E95DAA-02B1-6A42-B4D6-A73B1581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E81F8A-6EAB-1045-9DC7-C463CDC1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D7578A-7CFF-C643-83A6-F2E42B3C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68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BF591-F078-B844-AD0D-3852A48F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2C450-5D79-6548-B033-AA887F56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DBFCA9-12FE-BE44-95D5-82FA6441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895311-562C-2341-BB42-2761E9DE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181AAA-5529-2C46-B945-D7D0F94D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3F5EDF-1E83-8B45-A7B9-AE6B8CFD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48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9F7C8-F1A6-9648-9258-A29EF2E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0AD2D5-56C5-EE47-8C3E-BF724138E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D7E384-58DF-2741-BFC1-FBA7BF2C4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ED471E-889F-8247-9BF3-1E268693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389DAC-80A8-EF47-B333-DE95AC8B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C0905D-FF69-5847-BA39-C72219C3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19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FFC9B2-F4E2-8F47-96EE-B7BB7C8B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166B77-6122-0F40-853D-C7CCC4FF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0A8BC6-322D-884B-805B-0EFFF87C4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4BFA-4972-7740-AEA3-2792100075F7}" type="datetimeFigureOut">
              <a:rPr lang="de-DE" smtClean="0"/>
              <a:t>12.07.21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3E1F68-AF49-A34D-981F-B150584E1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EFE42B-15C8-AA4C-A64D-9C9E3A8A8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8606-C02F-1044-97D8-915375BC0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10712_Hidden_Creatives_Presse_small_1" descr="210712_Hidden_Creatives_Presse_small_1">
            <a:hlinkClick r:id="" action="ppaction://media"/>
            <a:extLst>
              <a:ext uri="{FF2B5EF4-FFF2-40B4-BE49-F238E27FC236}">
                <a16:creationId xmlns:a16="http://schemas.microsoft.com/office/drawing/2014/main" id="{DBFE5C74-E092-F744-8D04-A484247A96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2928" y="873522"/>
            <a:ext cx="8768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birgit.heikamp@googlemail.com</dc:creator>
  <cp:lastModifiedBy>birgit.heikamp@googlemail.com</cp:lastModifiedBy>
  <cp:revision>2</cp:revision>
  <dcterms:created xsi:type="dcterms:W3CDTF">2021-07-12T14:13:49Z</dcterms:created>
  <dcterms:modified xsi:type="dcterms:W3CDTF">2021-07-12T14:17:38Z</dcterms:modified>
</cp:coreProperties>
</file>